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6"/>
  </p:notesMasterIdLst>
  <p:sldIdLst>
    <p:sldId id="289" r:id="rId6"/>
    <p:sldId id="426" r:id="rId7"/>
    <p:sldId id="258" r:id="rId8"/>
    <p:sldId id="424" r:id="rId9"/>
    <p:sldId id="261" r:id="rId10"/>
    <p:sldId id="300" r:id="rId11"/>
    <p:sldId id="287" r:id="rId12"/>
    <p:sldId id="286" r:id="rId13"/>
    <p:sldId id="425" r:id="rId14"/>
    <p:sldId id="268"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nout Drenthel" initials="A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9E3EAB-A8C9-4152-8C90-CC60B21C4EF7}" v="17" dt="2020-02-05T10:26:05.811"/>
  </p1510:revLst>
</p1510:revInfo>
</file>

<file path=ppt/tableStyles.xml><?xml version="1.0" encoding="utf-8"?>
<a:tblStyleLst xmlns:a="http://schemas.openxmlformats.org/drawingml/2006/main" def="{78A1387C-22CA-4B6F-95F4-C273F075A058}">
  <a:tblStyle styleId="{78A1387C-22CA-4B6F-95F4-C273F075A058}" styleName="Enexis Netbeheer Licht">
    <a:wholeTbl>
      <a:tcTxStyle>
        <a:fontRef idx="minor">
          <a:scrgbClr r="0" g="0" b="0"/>
        </a:fontRef>
        <a:schemeClr val="dk1"/>
      </a:tcTxStyle>
      <a:tcStyle>
        <a:tcBdr>
          <a:left>
            <a:lnRef idx="0">
              <a:schemeClr val="accent2"/>
            </a:lnRef>
          </a:left>
          <a:right>
            <a:lnRef idx="0">
              <a:schemeClr val="accent2"/>
            </a:lnRef>
          </a:right>
          <a:top>
            <a:lnRef idx="0">
              <a:schemeClr val="accent2"/>
            </a:lnRef>
          </a:top>
          <a:bottom>
            <a:lnRef idx="0">
              <a:schemeClr val="accent2"/>
            </a:lnRef>
          </a:bottom>
          <a:insideH>
            <a:ln>
              <a:noFill/>
            </a:ln>
          </a:insideH>
          <a:insideV>
            <a:ln>
              <a:noFill/>
            </a:ln>
          </a:insideV>
        </a:tcBdr>
        <a:fill>
          <a:noFill/>
        </a:fill>
      </a:tcStyle>
    </a:wholeTbl>
    <a:band1H>
      <a:tcStyle>
        <a:tcBdr>
          <a:top>
            <a:lnRef idx="1">
              <a:schemeClr val="dk1"/>
            </a:lnRef>
          </a:top>
          <a:bottom>
            <a:lnRef idx="1">
              <a:schemeClr val="dk1"/>
            </a:lnRef>
          </a:bottom>
        </a:tcBdr>
      </a:tcStyle>
    </a:band1H>
    <a:band1V>
      <a:tcStyle>
        <a:tcBdr>
          <a:left>
            <a:lnRef idx="1">
              <a:schemeClr val="dk1"/>
            </a:lnRef>
          </a:left>
          <a:right>
            <a:lnRef idx="1">
              <a:schemeClr val="dk1"/>
            </a:lnRef>
          </a:right>
        </a:tcBdr>
      </a:tcStyle>
    </a:band1V>
    <a:band2V>
      <a:tcStyle>
        <a:tcBdr>
          <a:left>
            <a:lnRef idx="1">
              <a:schemeClr val="dk1"/>
            </a:lnRef>
          </a:left>
          <a:right>
            <a:lnRef idx="1">
              <a:schemeClr val="dk1"/>
            </a:lnRef>
          </a:right>
        </a:tcBdr>
      </a:tcStyle>
    </a:band2V>
    <a:lastCol>
      <a:tcTxStyle b="on">
        <a:fontRef idx="minor"/>
      </a:tcTxStyle>
      <a:tcStyle>
        <a:tcBdr/>
      </a:tcStyle>
    </a:lastCol>
    <a:firstCol>
      <a:tcTxStyle b="on">
        <a:fontRef idx="minor"/>
      </a:tcTxStyle>
      <a:tcStyle>
        <a:tcBdr/>
      </a:tcStyle>
    </a:firstCol>
    <a:lastRow>
      <a:tcTxStyle b="on">
        <a:fontRef idx="minor">
          <a:scrgbClr r="0" g="0" b="0"/>
        </a:fontRef>
        <a:schemeClr val="dk2"/>
      </a:tcTxStyle>
      <a:tcStyle>
        <a:tcBdr>
          <a:top>
            <a:ln w="19050" cmpd="sng">
              <a:solidFill>
                <a:schemeClr val="dk1"/>
              </a:solidFill>
            </a:ln>
          </a:top>
        </a:tcBdr>
      </a:tcStyle>
    </a:lastRow>
    <a:firstRow>
      <a:tcTxStyle b="on">
        <a:fontRef idx="major">
          <a:scrgbClr r="0" g="0" b="0"/>
        </a:fontRef>
        <a:schemeClr val="dk2"/>
      </a:tcTxStyle>
      <a:tcStyle>
        <a:tcBdr>
          <a:bottom>
            <a:ln w="19050" cmpd="sng">
              <a:solidFill>
                <a:schemeClr val="dk1"/>
              </a:solidFill>
            </a:ln>
          </a:bottom>
        </a:tcBdr>
      </a:tcStyle>
    </a:firstRow>
  </a:tblStyle>
  <a:tblStyle styleId="{1FBC2092-203B-4B0F-BF34-712C9EC4BFCD}" styleName="Enexis Netbeheer Donker">
    <a:wholeTbl>
      <a:tcTxStyle>
        <a:fontRef idx="minor">
          <a:scrgbClr r="0" g="0" b="0"/>
        </a:fontRef>
        <a:schemeClr val="dk1"/>
      </a:tcTxStyle>
      <a:tcStyle>
        <a:tcBdr>
          <a:left>
            <a:lnRef idx="0">
              <a:schemeClr val="accent2"/>
            </a:lnRef>
          </a:left>
          <a:right>
            <a:lnRef idx="0">
              <a:schemeClr val="accent2"/>
            </a:lnRef>
          </a:right>
          <a:top>
            <a:lnRef idx="0">
              <a:schemeClr val="accent2"/>
            </a:lnRef>
          </a:top>
          <a:bottom>
            <a:lnRef idx="0">
              <a:schemeClr val="accent2"/>
            </a:lnRef>
          </a:bottom>
          <a:insideH>
            <a:ln>
              <a:noFill/>
            </a:ln>
          </a:insideH>
          <a:insideV>
            <a:ln>
              <a:noFill/>
            </a:ln>
          </a:insideV>
        </a:tcBdr>
        <a:fill>
          <a:noFill/>
        </a:fill>
      </a:tcStyle>
    </a:wholeTbl>
    <a:band1H>
      <a:tcStyle>
        <a:tcBdr/>
        <a:fill>
          <a:solidFill>
            <a:srgbClr val="EFEFEF"/>
          </a:solidFill>
        </a:fill>
      </a:tcStyle>
    </a:band1H>
    <a:band1V>
      <a:tcStyle>
        <a:tcBdr>
          <a:left>
            <a:lnRef idx="1">
              <a:schemeClr val="dk1"/>
            </a:lnRef>
          </a:left>
          <a:right>
            <a:lnRef idx="1">
              <a:schemeClr val="dk1"/>
            </a:lnRef>
          </a:right>
        </a:tcBdr>
      </a:tcStyle>
    </a:band1V>
    <a:band2V>
      <a:tcStyle>
        <a:tcBdr>
          <a:left>
            <a:lnRef idx="1">
              <a:schemeClr val="dk1"/>
            </a:lnRef>
          </a:left>
          <a:right>
            <a:lnRef idx="1">
              <a:schemeClr val="dk1"/>
            </a:lnRef>
          </a:right>
        </a:tcBdr>
      </a:tcStyle>
    </a:band2V>
    <a:lastCol>
      <a:tcTxStyle b="on"/>
      <a:tcStyle>
        <a:tcBdr/>
      </a:tcStyle>
    </a:lastCol>
    <a:firstCol>
      <a:tcTxStyle b="on"/>
      <a:tcStyle>
        <a:tcBdr/>
      </a:tcStyle>
    </a:firstCol>
    <a:lastRow>
      <a:tcTxStyle b="on">
        <a:fontRef idx="minor">
          <a:scrgbClr r="0" g="0" b="0"/>
        </a:fontRef>
        <a:schemeClr val="dk2"/>
      </a:tcTxStyle>
      <a:tcStyle>
        <a:tcBdr>
          <a:top>
            <a:ln w="19050" cmpd="sng">
              <a:solidFill>
                <a:schemeClr val="dk2"/>
              </a:solidFill>
            </a:ln>
          </a:top>
        </a:tcBdr>
      </a:tcStyle>
    </a:lastRow>
    <a:firstRow>
      <a:tcTxStyle b="on">
        <a:fontRef idx="major">
          <a:scrgbClr r="255" g="255" b="255"/>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6" autoAdjust="0"/>
    <p:restoredTop sz="94704"/>
  </p:normalViewPr>
  <p:slideViewPr>
    <p:cSldViewPr snapToGrid="0" snapToObjects="1">
      <p:cViewPr varScale="1">
        <p:scale>
          <a:sx n="82" d="100"/>
          <a:sy n="82" d="100"/>
        </p:scale>
        <p:origin x="56" y="24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mmens, Jos" userId="29a92317-a438-4969-aa16-a058a635a14a" providerId="ADAL" clId="{719E3EAB-A8C9-4152-8C90-CC60B21C4EF7}"/>
    <pc:docChg chg="undo custSel addSld modSld sldOrd">
      <pc:chgData name="Lemmens, Jos" userId="29a92317-a438-4969-aa16-a058a635a14a" providerId="ADAL" clId="{719E3EAB-A8C9-4152-8C90-CC60B21C4EF7}" dt="2020-02-05T10:26:05.958" v="626" actId="27636"/>
      <pc:docMkLst>
        <pc:docMk/>
      </pc:docMkLst>
      <pc:sldChg chg="addSp delSp modSp">
        <pc:chgData name="Lemmens, Jos" userId="29a92317-a438-4969-aa16-a058a635a14a" providerId="ADAL" clId="{719E3EAB-A8C9-4152-8C90-CC60B21C4EF7}" dt="2020-01-31T14:13:48.220" v="318" actId="207"/>
        <pc:sldMkLst>
          <pc:docMk/>
          <pc:sldMk cId="1820518087" sldId="258"/>
        </pc:sldMkLst>
        <pc:spChg chg="mod">
          <ac:chgData name="Lemmens, Jos" userId="29a92317-a438-4969-aa16-a058a635a14a" providerId="ADAL" clId="{719E3EAB-A8C9-4152-8C90-CC60B21C4EF7}" dt="2020-01-31T14:11:35.276" v="271" actId="1076"/>
          <ac:spMkLst>
            <pc:docMk/>
            <pc:sldMk cId="1820518087" sldId="258"/>
            <ac:spMk id="5" creationId="{E14B673F-65F4-481B-BB34-30184ED92E96}"/>
          </ac:spMkLst>
        </pc:spChg>
        <pc:spChg chg="mod">
          <ac:chgData name="Lemmens, Jos" userId="29a92317-a438-4969-aa16-a058a635a14a" providerId="ADAL" clId="{719E3EAB-A8C9-4152-8C90-CC60B21C4EF7}" dt="2020-01-31T14:11:43.387" v="272" actId="1076"/>
          <ac:spMkLst>
            <pc:docMk/>
            <pc:sldMk cId="1820518087" sldId="258"/>
            <ac:spMk id="6" creationId="{AE590982-362A-4D9B-B0DA-5C5D2C225FA7}"/>
          </ac:spMkLst>
        </pc:spChg>
        <pc:spChg chg="mod">
          <ac:chgData name="Lemmens, Jos" userId="29a92317-a438-4969-aa16-a058a635a14a" providerId="ADAL" clId="{719E3EAB-A8C9-4152-8C90-CC60B21C4EF7}" dt="2020-01-31T14:11:51.870" v="293" actId="6549"/>
          <ac:spMkLst>
            <pc:docMk/>
            <pc:sldMk cId="1820518087" sldId="258"/>
            <ac:spMk id="7" creationId="{7D140AC2-4313-45CA-9019-EA37500A87A4}"/>
          </ac:spMkLst>
        </pc:spChg>
        <pc:spChg chg="del">
          <ac:chgData name="Lemmens, Jos" userId="29a92317-a438-4969-aa16-a058a635a14a" providerId="ADAL" clId="{719E3EAB-A8C9-4152-8C90-CC60B21C4EF7}" dt="2020-01-31T14:11:17.540" v="269" actId="478"/>
          <ac:spMkLst>
            <pc:docMk/>
            <pc:sldMk cId="1820518087" sldId="258"/>
            <ac:spMk id="10" creationId="{F4BD7758-EBDC-4874-B6A4-431E9A4808C8}"/>
          </ac:spMkLst>
        </pc:spChg>
        <pc:spChg chg="del mod">
          <ac:chgData name="Lemmens, Jos" userId="29a92317-a438-4969-aa16-a058a635a14a" providerId="ADAL" clId="{719E3EAB-A8C9-4152-8C90-CC60B21C4EF7}" dt="2020-01-31T14:11:14.372" v="268" actId="478"/>
          <ac:spMkLst>
            <pc:docMk/>
            <pc:sldMk cId="1820518087" sldId="258"/>
            <ac:spMk id="11" creationId="{AF046A71-83FD-42B1-9645-CD60A38F4853}"/>
          </ac:spMkLst>
        </pc:spChg>
        <pc:spChg chg="mod">
          <ac:chgData name="Lemmens, Jos" userId="29a92317-a438-4969-aa16-a058a635a14a" providerId="ADAL" clId="{719E3EAB-A8C9-4152-8C90-CC60B21C4EF7}" dt="2020-01-31T14:13:48.220" v="318" actId="207"/>
          <ac:spMkLst>
            <pc:docMk/>
            <pc:sldMk cId="1820518087" sldId="258"/>
            <ac:spMk id="12" creationId="{DFA36904-0015-4819-9D8F-0008B63DBD98}"/>
          </ac:spMkLst>
        </pc:spChg>
        <pc:spChg chg="mod">
          <ac:chgData name="Lemmens, Jos" userId="29a92317-a438-4969-aa16-a058a635a14a" providerId="ADAL" clId="{719E3EAB-A8C9-4152-8C90-CC60B21C4EF7}" dt="2020-01-31T14:13:42.657" v="317" actId="207"/>
          <ac:spMkLst>
            <pc:docMk/>
            <pc:sldMk cId="1820518087" sldId="258"/>
            <ac:spMk id="15" creationId="{B4FA0FE7-78B6-465A-9A20-28BF1A61AB58}"/>
          </ac:spMkLst>
        </pc:spChg>
        <pc:spChg chg="mod">
          <ac:chgData name="Lemmens, Jos" userId="29a92317-a438-4969-aa16-a058a635a14a" providerId="ADAL" clId="{719E3EAB-A8C9-4152-8C90-CC60B21C4EF7}" dt="2020-01-31T08:17:53.116" v="193" actId="113"/>
          <ac:spMkLst>
            <pc:docMk/>
            <pc:sldMk cId="1820518087" sldId="258"/>
            <ac:spMk id="16" creationId="{110054A2-CBB1-4755-8A79-A94049135443}"/>
          </ac:spMkLst>
        </pc:spChg>
        <pc:spChg chg="add del mod">
          <ac:chgData name="Lemmens, Jos" userId="29a92317-a438-4969-aa16-a058a635a14a" providerId="ADAL" clId="{719E3EAB-A8C9-4152-8C90-CC60B21C4EF7}" dt="2020-01-31T08:15:27.475" v="188" actId="478"/>
          <ac:spMkLst>
            <pc:docMk/>
            <pc:sldMk cId="1820518087" sldId="258"/>
            <ac:spMk id="17" creationId="{0C8399B2-6486-4B87-BB70-0C17CA6BEEC8}"/>
          </ac:spMkLst>
        </pc:spChg>
        <pc:spChg chg="add del mod">
          <ac:chgData name="Lemmens, Jos" userId="29a92317-a438-4969-aa16-a058a635a14a" providerId="ADAL" clId="{719E3EAB-A8C9-4152-8C90-CC60B21C4EF7}" dt="2020-01-31T14:13:15.289" v="316" actId="6549"/>
          <ac:spMkLst>
            <pc:docMk/>
            <pc:sldMk cId="1820518087" sldId="258"/>
            <ac:spMk id="18" creationId="{EB7D5E88-21D9-4DD6-A44F-F79622868E7B}"/>
          </ac:spMkLst>
        </pc:spChg>
        <pc:spChg chg="add del mod">
          <ac:chgData name="Lemmens, Jos" userId="29a92317-a438-4969-aa16-a058a635a14a" providerId="ADAL" clId="{719E3EAB-A8C9-4152-8C90-CC60B21C4EF7}" dt="2020-01-31T14:12:42.868" v="294" actId="478"/>
          <ac:spMkLst>
            <pc:docMk/>
            <pc:sldMk cId="1820518087" sldId="258"/>
            <ac:spMk id="19" creationId="{C70C9BBB-9F4D-4867-9617-F2CD824F1C77}"/>
          </ac:spMkLst>
        </pc:spChg>
      </pc:sldChg>
      <pc:sldChg chg="addSp ord">
        <pc:chgData name="Lemmens, Jos" userId="29a92317-a438-4969-aa16-a058a635a14a" providerId="ADAL" clId="{719E3EAB-A8C9-4152-8C90-CC60B21C4EF7}" dt="2020-01-31T08:09:11.307" v="13"/>
        <pc:sldMkLst>
          <pc:docMk/>
          <pc:sldMk cId="1480734066" sldId="261"/>
        </pc:sldMkLst>
        <pc:picChg chg="add">
          <ac:chgData name="Lemmens, Jos" userId="29a92317-a438-4969-aa16-a058a635a14a" providerId="ADAL" clId="{719E3EAB-A8C9-4152-8C90-CC60B21C4EF7}" dt="2020-01-31T08:08:17.621" v="12"/>
          <ac:picMkLst>
            <pc:docMk/>
            <pc:sldMk cId="1480734066" sldId="261"/>
            <ac:picMk id="45" creationId="{2F27D211-5542-4B59-A52F-7A3C87F738D6}"/>
          </ac:picMkLst>
        </pc:picChg>
      </pc:sldChg>
      <pc:sldChg chg="addSp delSp modSp">
        <pc:chgData name="Lemmens, Jos" userId="29a92317-a438-4969-aa16-a058a635a14a" providerId="ADAL" clId="{719E3EAB-A8C9-4152-8C90-CC60B21C4EF7}" dt="2020-01-31T14:26:35.459" v="621" actId="6549"/>
        <pc:sldMkLst>
          <pc:docMk/>
          <pc:sldMk cId="420484305" sldId="286"/>
        </pc:sldMkLst>
        <pc:spChg chg="mod">
          <ac:chgData name="Lemmens, Jos" userId="29a92317-a438-4969-aa16-a058a635a14a" providerId="ADAL" clId="{719E3EAB-A8C9-4152-8C90-CC60B21C4EF7}" dt="2020-01-31T14:26:35.459" v="621" actId="6549"/>
          <ac:spMkLst>
            <pc:docMk/>
            <pc:sldMk cId="420484305" sldId="286"/>
            <ac:spMk id="4" creationId="{00000000-0000-0000-0000-000000000000}"/>
          </ac:spMkLst>
        </pc:spChg>
        <pc:spChg chg="del">
          <ac:chgData name="Lemmens, Jos" userId="29a92317-a438-4969-aa16-a058a635a14a" providerId="ADAL" clId="{719E3EAB-A8C9-4152-8C90-CC60B21C4EF7}" dt="2020-01-31T14:26:22.199" v="619" actId="478"/>
          <ac:spMkLst>
            <pc:docMk/>
            <pc:sldMk cId="420484305" sldId="286"/>
            <ac:spMk id="5" creationId="{00000000-0000-0000-0000-000000000000}"/>
          </ac:spMkLst>
        </pc:spChg>
        <pc:spChg chg="del">
          <ac:chgData name="Lemmens, Jos" userId="29a92317-a438-4969-aa16-a058a635a14a" providerId="ADAL" clId="{719E3EAB-A8C9-4152-8C90-CC60B21C4EF7}" dt="2020-01-31T14:26:19.463" v="618" actId="478"/>
          <ac:spMkLst>
            <pc:docMk/>
            <pc:sldMk cId="420484305" sldId="286"/>
            <ac:spMk id="6" creationId="{00000000-0000-0000-0000-000000000000}"/>
          </ac:spMkLst>
        </pc:spChg>
        <pc:graphicFrameChg chg="add">
          <ac:chgData name="Lemmens, Jos" userId="29a92317-a438-4969-aa16-a058a635a14a" providerId="ADAL" clId="{719E3EAB-A8C9-4152-8C90-CC60B21C4EF7}" dt="2020-01-31T14:26:30.664" v="620"/>
          <ac:graphicFrameMkLst>
            <pc:docMk/>
            <pc:sldMk cId="420484305" sldId="286"/>
            <ac:graphicFrameMk id="2" creationId="{D7E1AF9A-BAB1-4182-85B7-04CD2A7594D7}"/>
          </ac:graphicFrameMkLst>
        </pc:graphicFrameChg>
      </pc:sldChg>
      <pc:sldChg chg="modSp">
        <pc:chgData name="Lemmens, Jos" userId="29a92317-a438-4969-aa16-a058a635a14a" providerId="ADAL" clId="{719E3EAB-A8C9-4152-8C90-CC60B21C4EF7}" dt="2020-01-31T14:21:08.618" v="617" actId="20577"/>
        <pc:sldMkLst>
          <pc:docMk/>
          <pc:sldMk cId="379332612" sldId="287"/>
        </pc:sldMkLst>
        <pc:spChg chg="mod">
          <ac:chgData name="Lemmens, Jos" userId="29a92317-a438-4969-aa16-a058a635a14a" providerId="ADAL" clId="{719E3EAB-A8C9-4152-8C90-CC60B21C4EF7}" dt="2020-01-31T14:21:08.618" v="617" actId="20577"/>
          <ac:spMkLst>
            <pc:docMk/>
            <pc:sldMk cId="379332612" sldId="287"/>
            <ac:spMk id="5" creationId="{00000000-0000-0000-0000-000000000000}"/>
          </ac:spMkLst>
        </pc:spChg>
      </pc:sldChg>
      <pc:sldChg chg="modSp add">
        <pc:chgData name="Lemmens, Jos" userId="29a92317-a438-4969-aa16-a058a635a14a" providerId="ADAL" clId="{719E3EAB-A8C9-4152-8C90-CC60B21C4EF7}" dt="2020-02-05T10:23:12.907" v="625" actId="27636"/>
        <pc:sldMkLst>
          <pc:docMk/>
          <pc:sldMk cId="24147348" sldId="300"/>
        </pc:sldMkLst>
        <pc:spChg chg="mod">
          <ac:chgData name="Lemmens, Jos" userId="29a92317-a438-4969-aa16-a058a635a14a" providerId="ADAL" clId="{719E3EAB-A8C9-4152-8C90-CC60B21C4EF7}" dt="2020-02-05T10:23:12.907" v="625" actId="27636"/>
          <ac:spMkLst>
            <pc:docMk/>
            <pc:sldMk cId="24147348" sldId="300"/>
            <ac:spMk id="3" creationId="{878B970B-640C-4CD0-A188-4190BBA71254}"/>
          </ac:spMkLst>
        </pc:spChg>
      </pc:sldChg>
      <pc:sldChg chg="modSp">
        <pc:chgData name="Lemmens, Jos" userId="29a92317-a438-4969-aa16-a058a635a14a" providerId="ADAL" clId="{719E3EAB-A8C9-4152-8C90-CC60B21C4EF7}" dt="2020-02-05T10:26:05.958" v="626" actId="27636"/>
        <pc:sldMkLst>
          <pc:docMk/>
          <pc:sldMk cId="1001535118" sldId="585"/>
        </pc:sldMkLst>
        <pc:spChg chg="mod">
          <ac:chgData name="Lemmens, Jos" userId="29a92317-a438-4969-aa16-a058a635a14a" providerId="ADAL" clId="{719E3EAB-A8C9-4152-8C90-CC60B21C4EF7}" dt="2020-02-05T10:26:05.958" v="626" actId="27636"/>
          <ac:spMkLst>
            <pc:docMk/>
            <pc:sldMk cId="1001535118" sldId="585"/>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211FF-9591-1D4F-BAC2-7C9916D8469C}" type="datetimeFigureOut">
              <a:rPr lang="nl-NL" smtClean="0"/>
              <a:t>6-2-2020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537EE9-523C-6042-BF6F-A60123692354}" type="slidenum">
              <a:rPr lang="nl-NL" smtClean="0"/>
              <a:t>‹nr.›</a:t>
            </a:fld>
            <a:endParaRPr lang="nl-NL"/>
          </a:p>
        </p:txBody>
      </p:sp>
    </p:spTree>
    <p:extLst>
      <p:ext uri="{BB962C8B-B14F-4D97-AF65-F5344CB8AC3E}">
        <p14:creationId xmlns:p14="http://schemas.microsoft.com/office/powerpoint/2010/main" val="1416842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Arial" charset="0"/>
              <a:ea typeface="+mn-ea"/>
              <a:cs typeface="+mn-cs"/>
            </a:endParaRPr>
          </a:p>
        </p:txBody>
      </p:sp>
      <p:sp>
        <p:nvSpPr>
          <p:cNvPr id="4" name="Tijdelijke aanduiding voor dianummer 3"/>
          <p:cNvSpPr>
            <a:spLocks noGrp="1"/>
          </p:cNvSpPr>
          <p:nvPr>
            <p:ph type="sldNum" sz="quarter" idx="10"/>
          </p:nvPr>
        </p:nvSpPr>
        <p:spPr/>
        <p:txBody>
          <a:bodyPr/>
          <a:lstStyle/>
          <a:p>
            <a:fld id="{07CBF438-9E13-4968-88F5-99D502A23033}" type="slidenum">
              <a:rPr lang="nl-NL" smtClean="0">
                <a:solidFill>
                  <a:prstClr val="black"/>
                </a:solidFill>
              </a:rPr>
              <a:pPr/>
              <a:t>4</a:t>
            </a:fld>
            <a:endParaRPr lang="nl-NL" dirty="0">
              <a:solidFill>
                <a:prstClr val="black"/>
              </a:solidFill>
            </a:endParaRPr>
          </a:p>
        </p:txBody>
      </p:sp>
    </p:spTree>
    <p:extLst>
      <p:ext uri="{BB962C8B-B14F-4D97-AF65-F5344CB8AC3E}">
        <p14:creationId xmlns:p14="http://schemas.microsoft.com/office/powerpoint/2010/main" val="3530280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foto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3">
            <a:alphaModFix amt="90000"/>
            <a:extLst>
              <a:ext uri="{28A0092B-C50C-407E-A947-70E740481C1C}">
                <a14:useLocalDpi xmlns:a14="http://schemas.microsoft.com/office/drawing/2010/main" val="0"/>
              </a:ext>
            </a:extLst>
          </a:blip>
          <a:stretch>
            <a:fillRect/>
          </a:stretch>
        </p:blipFill>
        <p:spPr>
          <a:xfrm>
            <a:off x="0" y="2823563"/>
            <a:ext cx="8924192" cy="2058000"/>
          </a:xfrm>
          <a:prstGeom prst="rect">
            <a:avLst/>
          </a:prstGeom>
        </p:spPr>
      </p:pic>
      <p:sp>
        <p:nvSpPr>
          <p:cNvPr id="2" name="Titel 1"/>
          <p:cNvSpPr>
            <a:spLocks noGrp="1"/>
          </p:cNvSpPr>
          <p:nvPr>
            <p:ph type="ctrTitle"/>
          </p:nvPr>
        </p:nvSpPr>
        <p:spPr>
          <a:xfrm>
            <a:off x="685799" y="3916696"/>
            <a:ext cx="7272867" cy="967564"/>
          </a:xfrm>
        </p:spPr>
        <p:txBody>
          <a:bodyPr anchor="ctr">
            <a:normAutofit/>
          </a:bodyPr>
          <a:lstStyle>
            <a:lvl1pPr algn="l">
              <a:defRPr sz="3200" b="1" spc="-50" baseline="0">
                <a:solidFill>
                  <a:schemeClr val="bg1"/>
                </a:solidFill>
                <a:latin typeface="Trebuchet MS" charset="0"/>
                <a:ea typeface="Trebuchet MS" charset="0"/>
                <a:cs typeface="Trebuchet MS" charset="0"/>
              </a:defRPr>
            </a:lvl1pPr>
          </a:lstStyle>
          <a:p>
            <a:r>
              <a:rPr lang="nl-NL"/>
              <a:t>Klik om stijl te bewerken</a:t>
            </a:r>
            <a:endParaRPr lang="en-GB" dirty="0"/>
          </a:p>
        </p:txBody>
      </p:sp>
      <p:sp>
        <p:nvSpPr>
          <p:cNvPr id="3" name="Ondertitel 2"/>
          <p:cNvSpPr>
            <a:spLocks noGrp="1"/>
          </p:cNvSpPr>
          <p:nvPr>
            <p:ph type="subTitle" idx="1"/>
          </p:nvPr>
        </p:nvSpPr>
        <p:spPr>
          <a:xfrm>
            <a:off x="685800" y="2826026"/>
            <a:ext cx="7272867" cy="956930"/>
          </a:xfrm>
        </p:spPr>
        <p:txBody>
          <a:bodyPr anchor="ctr">
            <a:normAutofit/>
          </a:bodyPr>
          <a:lstStyle>
            <a:lvl1pPr marL="0" indent="0" algn="l">
              <a:lnSpc>
                <a:spcPct val="90000"/>
              </a:lnSpc>
              <a:spcAft>
                <a:spcPts val="0"/>
              </a:spcAft>
              <a:buNone/>
              <a:defRPr sz="3200" b="0" spc="-50" baseline="0">
                <a:solidFill>
                  <a:schemeClr val="bg1"/>
                </a:solidFill>
                <a:latin typeface="Trebuchet MS" charset="0"/>
                <a:ea typeface="Trebuchet MS" charset="0"/>
                <a:cs typeface="Trebuchet M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dirty="0"/>
          </a:p>
        </p:txBody>
      </p:sp>
      <p:pic>
        <p:nvPicPr>
          <p:cNvPr id="4" name="Afbeelding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45539" y="5210493"/>
            <a:ext cx="2921528" cy="1411559"/>
          </a:xfrm>
          <a:prstGeom prst="rect">
            <a:avLst/>
          </a:prstGeom>
        </p:spPr>
      </p:pic>
      <p:sp>
        <p:nvSpPr>
          <p:cNvPr id="7" name="Tijdelijke aanduiding voor tekst 6"/>
          <p:cNvSpPr>
            <a:spLocks noGrp="1"/>
          </p:cNvSpPr>
          <p:nvPr>
            <p:ph type="body" sz="quarter" idx="10" hasCustomPrompt="1"/>
          </p:nvPr>
        </p:nvSpPr>
        <p:spPr>
          <a:xfrm>
            <a:off x="685800" y="4894263"/>
            <a:ext cx="5410200" cy="625475"/>
          </a:xfrm>
        </p:spPr>
        <p:txBody>
          <a:bodyPr anchor="ctr">
            <a:normAutofit/>
          </a:bodyPr>
          <a:lstStyle>
            <a:lvl1pPr marL="363" indent="0">
              <a:buNone/>
              <a:defRPr sz="1800" b="1">
                <a:solidFill>
                  <a:schemeClr val="tx1"/>
                </a:solidFill>
              </a:defRPr>
            </a:lvl1pPr>
          </a:lstStyle>
          <a:p>
            <a:pPr lvl="0"/>
            <a:r>
              <a:rPr lang="nl-NL" dirty="0"/>
              <a:t>Naam</a:t>
            </a:r>
            <a:endParaRPr lang="en-GB" dirty="0"/>
          </a:p>
        </p:txBody>
      </p:sp>
      <p:sp>
        <p:nvSpPr>
          <p:cNvPr id="12" name="Tijdelijke aanduiding voor tekst 6"/>
          <p:cNvSpPr>
            <a:spLocks noGrp="1"/>
          </p:cNvSpPr>
          <p:nvPr>
            <p:ph type="body" sz="quarter" idx="11" hasCustomPrompt="1"/>
          </p:nvPr>
        </p:nvSpPr>
        <p:spPr>
          <a:xfrm>
            <a:off x="685800" y="5540375"/>
            <a:ext cx="5410200" cy="625475"/>
          </a:xfrm>
        </p:spPr>
        <p:txBody>
          <a:bodyPr anchor="ctr">
            <a:normAutofit/>
          </a:bodyPr>
          <a:lstStyle>
            <a:lvl1pPr marL="363" indent="0">
              <a:buNone/>
              <a:defRPr sz="1800" b="0">
                <a:solidFill>
                  <a:schemeClr val="tx1"/>
                </a:solidFill>
              </a:defRPr>
            </a:lvl1pPr>
          </a:lstStyle>
          <a:p>
            <a:pPr lvl="0"/>
            <a:r>
              <a:rPr lang="nl-NL" dirty="0"/>
              <a:t>Datum</a:t>
            </a:r>
            <a:endParaRPr lang="en-GB" dirty="0"/>
          </a:p>
        </p:txBody>
      </p:sp>
    </p:spTree>
    <p:extLst>
      <p:ext uri="{BB962C8B-B14F-4D97-AF65-F5344CB8AC3E}">
        <p14:creationId xmlns:p14="http://schemas.microsoft.com/office/powerpoint/2010/main" val="75315034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2 afbeeldingen">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3"/>
          </p:nvPr>
        </p:nvSpPr>
        <p:spPr>
          <a:xfrm>
            <a:off x="683999" y="1358153"/>
            <a:ext cx="5219260" cy="4807698"/>
          </a:xfrm>
          <a:solidFill>
            <a:schemeClr val="bg1">
              <a:lumMod val="95000"/>
            </a:schemeClr>
          </a:solidFill>
        </p:spPr>
        <p:txBody>
          <a:bodyPr lIns="180000" tIns="180000" anchor="t" anchorCtr="0"/>
          <a:lstStyle>
            <a:lvl1pPr marL="363" indent="0" algn="ctr">
              <a:buNone/>
              <a:defRPr/>
            </a:lvl1pPr>
          </a:lstStyle>
          <a:p>
            <a:r>
              <a:rPr lang="nl-NL"/>
              <a:t>Klik op het pictogram als u een afbeelding wilt toevoegen</a:t>
            </a:r>
            <a:endParaRPr lang="en-GB"/>
          </a:p>
        </p:txBody>
      </p:sp>
      <p:sp>
        <p:nvSpPr>
          <p:cNvPr id="2" name="Titel 1"/>
          <p:cNvSpPr>
            <a:spLocks noGrp="1"/>
          </p:cNvSpPr>
          <p:nvPr>
            <p:ph type="title"/>
          </p:nvPr>
        </p:nvSpPr>
        <p:spPr/>
        <p:txBody>
          <a:bodyPr/>
          <a:lstStyle/>
          <a:p>
            <a:r>
              <a:rPr lang="nl-NL"/>
              <a:t>Klik om stijl te bewerken</a:t>
            </a:r>
            <a:endParaRPr lang="en-GB"/>
          </a:p>
        </p:txBody>
      </p:sp>
      <p:sp>
        <p:nvSpPr>
          <p:cNvPr id="3" name="Tijdelijke aanduiding voor datum 2"/>
          <p:cNvSpPr>
            <a:spLocks noGrp="1"/>
          </p:cNvSpPr>
          <p:nvPr>
            <p:ph type="dt" sz="half" idx="10"/>
          </p:nvPr>
        </p:nvSpPr>
        <p:spPr/>
        <p:txBody>
          <a:bodyPr/>
          <a:lstStyle/>
          <a:p>
            <a:fld id="{9C15724C-C192-0B4B-BACC-F4624A2DDAF2}" type="datetimeFigureOut">
              <a:rPr lang="en-GB" smtClean="0"/>
              <a:t>06/02/2020</a:t>
            </a:fld>
            <a:endParaRPr lang="en-GB"/>
          </a:p>
        </p:txBody>
      </p:sp>
      <p:sp>
        <p:nvSpPr>
          <p:cNvPr id="4" name="Tijdelijke aanduiding voor voettekst 3"/>
          <p:cNvSpPr>
            <a:spLocks noGrp="1"/>
          </p:cNvSpPr>
          <p:nvPr>
            <p:ph type="ftr" sz="quarter" idx="11"/>
          </p:nvPr>
        </p:nvSpPr>
        <p:spPr/>
        <p:txBody>
          <a:bodyPr/>
          <a:lstStyle/>
          <a:p>
            <a:endParaRPr lang="en-GB"/>
          </a:p>
        </p:txBody>
      </p:sp>
      <p:sp>
        <p:nvSpPr>
          <p:cNvPr id="5" name="Tijdelijke aanduiding voor dianummer 4"/>
          <p:cNvSpPr>
            <a:spLocks noGrp="1"/>
          </p:cNvSpPr>
          <p:nvPr>
            <p:ph type="sldNum" sz="quarter" idx="12"/>
          </p:nvPr>
        </p:nvSpPr>
        <p:spPr/>
        <p:txBody>
          <a:bodyPr/>
          <a:lstStyle/>
          <a:p>
            <a:fld id="{F68BF4A6-40A7-E04A-A78B-7409A1BC41E0}" type="slidenum">
              <a:rPr lang="en-GB" smtClean="0"/>
              <a:t>‹nr.›</a:t>
            </a:fld>
            <a:endParaRPr lang="en-GB"/>
          </a:p>
        </p:txBody>
      </p:sp>
      <p:sp>
        <p:nvSpPr>
          <p:cNvPr id="9" name="Tijdelijke aanduiding voor afbeelding 6"/>
          <p:cNvSpPr>
            <a:spLocks noGrp="1"/>
          </p:cNvSpPr>
          <p:nvPr>
            <p:ph type="pic" sz="quarter" idx="14"/>
          </p:nvPr>
        </p:nvSpPr>
        <p:spPr>
          <a:xfrm>
            <a:off x="6277415" y="1358153"/>
            <a:ext cx="5219260" cy="4807698"/>
          </a:xfrm>
          <a:solidFill>
            <a:schemeClr val="bg1">
              <a:lumMod val="95000"/>
            </a:schemeClr>
          </a:solidFill>
        </p:spPr>
        <p:txBody>
          <a:bodyPr lIns="180000" tIns="180000" anchor="t" anchorCtr="0"/>
          <a:lstStyle>
            <a:lvl1pPr marL="363" indent="0" algn="ctr">
              <a:buNone/>
              <a:defRPr/>
            </a:lvl1pPr>
          </a:lstStyle>
          <a:p>
            <a:r>
              <a:rPr lang="nl-NL"/>
              <a:t>Klik op het pictogram als u een afbeelding wilt toevoegen</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9C15724C-C192-0B4B-BACC-F4624A2DDAF2}" type="datetimeFigureOut">
              <a:rPr lang="en-GB" smtClean="0"/>
              <a:t>06/02/2020</a:t>
            </a:fld>
            <a:endParaRPr lang="en-GB"/>
          </a:p>
        </p:txBody>
      </p:sp>
      <p:sp>
        <p:nvSpPr>
          <p:cNvPr id="4" name="Tijdelijke aanduiding voor voettekst 3"/>
          <p:cNvSpPr>
            <a:spLocks noGrp="1"/>
          </p:cNvSpPr>
          <p:nvPr>
            <p:ph type="ftr" sz="quarter" idx="11"/>
          </p:nvPr>
        </p:nvSpPr>
        <p:spPr/>
        <p:txBody>
          <a:bodyPr/>
          <a:lstStyle/>
          <a:p>
            <a:endParaRPr lang="en-GB"/>
          </a:p>
        </p:txBody>
      </p:sp>
      <p:sp>
        <p:nvSpPr>
          <p:cNvPr id="5" name="Tijdelijke aanduiding voor dianummer 4"/>
          <p:cNvSpPr>
            <a:spLocks noGrp="1"/>
          </p:cNvSpPr>
          <p:nvPr>
            <p:ph type="sldNum" sz="quarter" idx="12"/>
          </p:nvPr>
        </p:nvSpPr>
        <p:spPr/>
        <p:txBody>
          <a:bodyPr/>
          <a:lstStyle/>
          <a:p>
            <a:fld id="{F68BF4A6-40A7-E04A-A78B-7409A1BC41E0}" type="slidenum">
              <a:rPr lang="en-GB" smtClean="0"/>
              <a:t>‹nr.›</a:t>
            </a:fld>
            <a:endParaRPr lang="en-GB"/>
          </a:p>
        </p:txBody>
      </p:sp>
      <p:sp>
        <p:nvSpPr>
          <p:cNvPr id="6" name="Titel 5"/>
          <p:cNvSpPr>
            <a:spLocks noGrp="1"/>
          </p:cNvSpPr>
          <p:nvPr>
            <p:ph type="title"/>
          </p:nvPr>
        </p:nvSpPr>
        <p:spPr/>
        <p:txBody>
          <a:bodyPr/>
          <a:lstStyle/>
          <a:p>
            <a:r>
              <a:rPr lang="nl-NL"/>
              <a:t>Klik om stijl te bewerken</a:t>
            </a:r>
            <a:endParaRPr lang="nl-NL" dirty="0"/>
          </a:p>
        </p:txBody>
      </p:sp>
    </p:spTree>
    <p:extLst>
      <p:ext uri="{BB962C8B-B14F-4D97-AF65-F5344CB8AC3E}">
        <p14:creationId xmlns:p14="http://schemas.microsoft.com/office/powerpoint/2010/main" val="2142836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C15724C-C192-0B4B-BACC-F4624A2DDAF2}" type="datetimeFigureOut">
              <a:rPr lang="en-GB" smtClean="0"/>
              <a:t>06/02/2020</a:t>
            </a:fld>
            <a:endParaRPr lang="en-GB"/>
          </a:p>
        </p:txBody>
      </p:sp>
      <p:sp>
        <p:nvSpPr>
          <p:cNvPr id="3" name="Tijdelijke aanduiding voor voettekst 2"/>
          <p:cNvSpPr>
            <a:spLocks noGrp="1"/>
          </p:cNvSpPr>
          <p:nvPr>
            <p:ph type="ftr" sz="quarter" idx="11"/>
          </p:nvPr>
        </p:nvSpPr>
        <p:spPr/>
        <p:txBody>
          <a:bodyPr/>
          <a:lstStyle/>
          <a:p>
            <a:endParaRPr lang="en-GB"/>
          </a:p>
        </p:txBody>
      </p:sp>
      <p:sp>
        <p:nvSpPr>
          <p:cNvPr id="4" name="Tijdelijke aanduiding voor dianummer 3"/>
          <p:cNvSpPr>
            <a:spLocks noGrp="1"/>
          </p:cNvSpPr>
          <p:nvPr>
            <p:ph type="sldNum" sz="quarter" idx="12"/>
          </p:nvPr>
        </p:nvSpPr>
        <p:spPr/>
        <p:txBody>
          <a:bodyPr/>
          <a:lstStyle/>
          <a:p>
            <a:fld id="{F68BF4A6-40A7-E04A-A78B-7409A1BC41E0}" type="slidenum">
              <a:rPr lang="en-GB" smtClean="0"/>
              <a:t>‹nr.›</a:t>
            </a:fld>
            <a:endParaRPr lang="en-GB"/>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64675" y="6322912"/>
            <a:ext cx="432000" cy="432000"/>
          </a:xfrm>
          <a:prstGeom prst="rect">
            <a:avLst/>
          </a:prstGeom>
        </p:spPr>
      </p:pic>
    </p:spTree>
    <p:extLst>
      <p:ext uri="{BB962C8B-B14F-4D97-AF65-F5344CB8AC3E}">
        <p14:creationId xmlns:p14="http://schemas.microsoft.com/office/powerpoint/2010/main" val="1351034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odnumm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9C15724C-C192-0B4B-BACC-F4624A2DDAF2}" type="datetimeFigureOut">
              <a:rPr lang="en-GB" smtClean="0"/>
              <a:pPr/>
              <a:t>06/02/2020</a:t>
            </a:fld>
            <a:endParaRPr lang="en-GB" dirty="0"/>
          </a:p>
        </p:txBody>
      </p:sp>
      <p:sp>
        <p:nvSpPr>
          <p:cNvPr id="4" name="Tijdelijke aanduiding voor voettekst 3"/>
          <p:cNvSpPr>
            <a:spLocks noGrp="1"/>
          </p:cNvSpPr>
          <p:nvPr>
            <p:ph type="ftr" sz="quarter" idx="11"/>
          </p:nvPr>
        </p:nvSpPr>
        <p:spPr/>
        <p:txBody>
          <a:bodyPr/>
          <a:lstStyle/>
          <a:p>
            <a:endParaRPr lang="en-GB" dirty="0"/>
          </a:p>
        </p:txBody>
      </p:sp>
      <p:sp>
        <p:nvSpPr>
          <p:cNvPr id="5" name="Tijdelijke aanduiding voor dianummer 4"/>
          <p:cNvSpPr>
            <a:spLocks noGrp="1"/>
          </p:cNvSpPr>
          <p:nvPr>
            <p:ph type="sldNum" sz="quarter" idx="12"/>
          </p:nvPr>
        </p:nvSpPr>
        <p:spPr/>
        <p:txBody>
          <a:bodyPr/>
          <a:lstStyle/>
          <a:p>
            <a:fld id="{F68BF4A6-40A7-E04A-A78B-7409A1BC41E0}" type="slidenum">
              <a:rPr lang="en-GB" smtClean="0"/>
              <a:pPr/>
              <a:t>‹nr.›</a:t>
            </a:fld>
            <a:endParaRPr lang="en-GB" dirty="0"/>
          </a:p>
        </p:txBody>
      </p:sp>
      <p:sp>
        <p:nvSpPr>
          <p:cNvPr id="6" name="Tekstvak 5"/>
          <p:cNvSpPr txBox="1"/>
          <p:nvPr userDrawn="1"/>
        </p:nvSpPr>
        <p:spPr>
          <a:xfrm>
            <a:off x="685799" y="2339788"/>
            <a:ext cx="2709863" cy="338554"/>
          </a:xfrm>
          <a:prstGeom prst="rect">
            <a:avLst/>
          </a:prstGeom>
          <a:solidFill>
            <a:schemeClr val="accent2"/>
          </a:solidFill>
        </p:spPr>
        <p:txBody>
          <a:bodyPr wrap="square" rtlCol="0">
            <a:spAutoFit/>
          </a:bodyPr>
          <a:lstStyle/>
          <a:p>
            <a:pPr algn="ctr"/>
            <a:r>
              <a:rPr lang="en-GB" sz="1600" b="1" dirty="0">
                <a:solidFill>
                  <a:schemeClr val="bg1"/>
                </a:solidFill>
              </a:rPr>
              <a:t>NOODNUMMER</a:t>
            </a:r>
          </a:p>
        </p:txBody>
      </p:sp>
      <p:sp>
        <p:nvSpPr>
          <p:cNvPr id="7" name="Tekstvak 6"/>
          <p:cNvSpPr txBox="1"/>
          <p:nvPr userDrawn="1"/>
        </p:nvSpPr>
        <p:spPr>
          <a:xfrm>
            <a:off x="700669" y="2678338"/>
            <a:ext cx="2709862" cy="1839873"/>
          </a:xfrm>
          <a:prstGeom prst="rect">
            <a:avLst/>
          </a:prstGeom>
          <a:solidFill>
            <a:schemeClr val="tx1">
              <a:lumMod val="20000"/>
              <a:lumOff val="80000"/>
            </a:schemeClr>
          </a:solidFill>
        </p:spPr>
        <p:txBody>
          <a:bodyPr wrap="square" lIns="576000" tIns="180000" rIns="0" bIns="180000" rtlCol="0">
            <a:normAutofit/>
          </a:bodyPr>
          <a:lstStyle/>
          <a:p>
            <a:pPr>
              <a:spcAft>
                <a:spcPts val="600"/>
              </a:spcAft>
            </a:pPr>
            <a:endParaRPr lang="en-GB" sz="1800" dirty="0">
              <a:solidFill>
                <a:schemeClr val="tx1"/>
              </a:solidFill>
            </a:endParaRPr>
          </a:p>
        </p:txBody>
      </p:sp>
      <p:sp>
        <p:nvSpPr>
          <p:cNvPr id="8" name="Rechthoek 7"/>
          <p:cNvSpPr/>
          <p:nvPr userDrawn="1"/>
        </p:nvSpPr>
        <p:spPr>
          <a:xfrm>
            <a:off x="3630705" y="2339788"/>
            <a:ext cx="7865969" cy="217842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Tekstvak 8"/>
          <p:cNvSpPr txBox="1"/>
          <p:nvPr userDrawn="1"/>
        </p:nvSpPr>
        <p:spPr>
          <a:xfrm>
            <a:off x="6096000" y="2402914"/>
            <a:ext cx="5199529" cy="1980029"/>
          </a:xfrm>
          <a:prstGeom prst="rect">
            <a:avLst/>
          </a:prstGeom>
          <a:noFill/>
        </p:spPr>
        <p:txBody>
          <a:bodyPr wrap="square" rtlCol="0" anchor="ctr">
            <a:spAutoFit/>
          </a:bodyPr>
          <a:lstStyle/>
          <a:p>
            <a:pPr marL="285750" indent="-285750">
              <a:spcAft>
                <a:spcPts val="800"/>
              </a:spcAft>
              <a:buFont typeface="Wingdings 2" panose="05020102010507070707" pitchFamily="18" charset="2"/>
              <a:buChar char="®"/>
            </a:pPr>
            <a:r>
              <a:rPr lang="en-GB" sz="1600" dirty="0">
                <a:solidFill>
                  <a:schemeClr val="tx1"/>
                </a:solidFill>
              </a:rPr>
              <a:t>Ben je </a:t>
            </a:r>
            <a:r>
              <a:rPr lang="en-GB" sz="1600" dirty="0" err="1">
                <a:solidFill>
                  <a:schemeClr val="tx1"/>
                </a:solidFill>
              </a:rPr>
              <a:t>bewust</a:t>
            </a:r>
            <a:r>
              <a:rPr lang="en-GB" sz="1600" dirty="0">
                <a:solidFill>
                  <a:schemeClr val="tx1"/>
                </a:solidFill>
              </a:rPr>
              <a:t> van </a:t>
            </a:r>
            <a:r>
              <a:rPr lang="en-GB" sz="1600" dirty="0" err="1">
                <a:solidFill>
                  <a:schemeClr val="tx1"/>
                </a:solidFill>
              </a:rPr>
              <a:t>jouw</a:t>
            </a:r>
            <a:r>
              <a:rPr lang="en-GB" sz="1600" dirty="0">
                <a:solidFill>
                  <a:schemeClr val="tx1"/>
                </a:solidFill>
              </a:rPr>
              <a:t> </a:t>
            </a:r>
            <a:r>
              <a:rPr lang="en-GB" sz="1600" dirty="0" err="1">
                <a:solidFill>
                  <a:schemeClr val="tx1"/>
                </a:solidFill>
              </a:rPr>
              <a:t>omgeving</a:t>
            </a:r>
            <a:endParaRPr lang="en-GB" sz="1600" dirty="0">
              <a:solidFill>
                <a:schemeClr val="tx1"/>
              </a:solidFill>
            </a:endParaRPr>
          </a:p>
          <a:p>
            <a:pPr marL="285750" indent="-285750">
              <a:spcAft>
                <a:spcPts val="800"/>
              </a:spcAft>
              <a:buFont typeface="Wingdings 2" panose="05020102010507070707" pitchFamily="18" charset="2"/>
              <a:buChar char="®"/>
            </a:pPr>
            <a:r>
              <a:rPr lang="en-GB" sz="1600" dirty="0" err="1">
                <a:solidFill>
                  <a:schemeClr val="tx1"/>
                </a:solidFill>
              </a:rPr>
              <a:t>Reageer</a:t>
            </a:r>
            <a:r>
              <a:rPr lang="en-GB" sz="1600" dirty="0">
                <a:solidFill>
                  <a:schemeClr val="tx1"/>
                </a:solidFill>
              </a:rPr>
              <a:t> alert </a:t>
            </a:r>
            <a:r>
              <a:rPr lang="en-GB" sz="1600" dirty="0" err="1">
                <a:solidFill>
                  <a:schemeClr val="tx1"/>
                </a:solidFill>
              </a:rPr>
              <a:t>bij</a:t>
            </a:r>
            <a:r>
              <a:rPr lang="en-GB" sz="1600" baseline="0" dirty="0">
                <a:solidFill>
                  <a:schemeClr val="tx1"/>
                </a:solidFill>
              </a:rPr>
              <a:t> </a:t>
            </a:r>
            <a:r>
              <a:rPr lang="en-GB" sz="1600" baseline="0" dirty="0" err="1">
                <a:solidFill>
                  <a:schemeClr val="tx1"/>
                </a:solidFill>
              </a:rPr>
              <a:t>een</a:t>
            </a:r>
            <a:r>
              <a:rPr lang="en-GB" sz="1600" baseline="0" dirty="0">
                <a:solidFill>
                  <a:schemeClr val="tx1"/>
                </a:solidFill>
              </a:rPr>
              <a:t> </a:t>
            </a:r>
            <a:r>
              <a:rPr lang="en-GB" sz="1600" baseline="0" dirty="0" err="1">
                <a:solidFill>
                  <a:schemeClr val="tx1"/>
                </a:solidFill>
              </a:rPr>
              <a:t>noodsignaal</a:t>
            </a:r>
            <a:endParaRPr lang="en-GB" sz="1600" baseline="0" dirty="0">
              <a:solidFill>
                <a:schemeClr val="tx1"/>
              </a:solidFill>
            </a:endParaRPr>
          </a:p>
          <a:p>
            <a:pPr marL="285750" indent="-285750">
              <a:spcAft>
                <a:spcPts val="800"/>
              </a:spcAft>
              <a:buFont typeface="Wingdings 2" panose="05020102010507070707" pitchFamily="18" charset="2"/>
              <a:buChar char="®"/>
            </a:pPr>
            <a:r>
              <a:rPr lang="en-GB" sz="1600" baseline="0" dirty="0" err="1">
                <a:solidFill>
                  <a:schemeClr val="tx1"/>
                </a:solidFill>
              </a:rPr>
              <a:t>Volg</a:t>
            </a:r>
            <a:r>
              <a:rPr lang="en-GB" sz="1600" baseline="0" dirty="0">
                <a:solidFill>
                  <a:schemeClr val="tx1"/>
                </a:solidFill>
              </a:rPr>
              <a:t> de </a:t>
            </a:r>
            <a:r>
              <a:rPr lang="en-GB" sz="1600" baseline="0" dirty="0" err="1">
                <a:solidFill>
                  <a:schemeClr val="tx1"/>
                </a:solidFill>
              </a:rPr>
              <a:t>instructies</a:t>
            </a:r>
            <a:r>
              <a:rPr lang="en-GB" sz="1600" baseline="0" dirty="0">
                <a:solidFill>
                  <a:schemeClr val="tx1"/>
                </a:solidFill>
              </a:rPr>
              <a:t> op van de </a:t>
            </a:r>
            <a:r>
              <a:rPr lang="en-GB" sz="1600" baseline="0" dirty="0" err="1">
                <a:solidFill>
                  <a:schemeClr val="tx1"/>
                </a:solidFill>
              </a:rPr>
              <a:t>BHV’er</a:t>
            </a:r>
            <a:endParaRPr lang="en-GB" sz="1600" baseline="0" dirty="0">
              <a:solidFill>
                <a:schemeClr val="tx1"/>
              </a:solidFill>
            </a:endParaRPr>
          </a:p>
          <a:p>
            <a:pPr marL="285750" indent="-285750">
              <a:spcAft>
                <a:spcPts val="800"/>
              </a:spcAft>
              <a:buFont typeface="Wingdings 2" panose="05020102010507070707" pitchFamily="18" charset="2"/>
              <a:buChar char="®"/>
            </a:pPr>
            <a:r>
              <a:rPr lang="en-GB" sz="1600" baseline="0" dirty="0" err="1">
                <a:solidFill>
                  <a:schemeClr val="tx1"/>
                </a:solidFill>
              </a:rPr>
              <a:t>Verlaat</a:t>
            </a:r>
            <a:r>
              <a:rPr lang="en-GB" sz="1600" baseline="0" dirty="0">
                <a:solidFill>
                  <a:schemeClr val="tx1"/>
                </a:solidFill>
              </a:rPr>
              <a:t> het </a:t>
            </a:r>
            <a:r>
              <a:rPr lang="en-GB" sz="1600" baseline="0" dirty="0" err="1">
                <a:solidFill>
                  <a:schemeClr val="tx1"/>
                </a:solidFill>
              </a:rPr>
              <a:t>gebouw</a:t>
            </a:r>
            <a:r>
              <a:rPr lang="en-GB" sz="1600" baseline="0" dirty="0">
                <a:solidFill>
                  <a:schemeClr val="tx1"/>
                </a:solidFill>
              </a:rPr>
              <a:t> via de </a:t>
            </a:r>
            <a:r>
              <a:rPr lang="en-GB" sz="1600" baseline="0" dirty="0" err="1">
                <a:solidFill>
                  <a:schemeClr val="tx1"/>
                </a:solidFill>
              </a:rPr>
              <a:t>meest</a:t>
            </a:r>
            <a:r>
              <a:rPr lang="en-GB" sz="1600" baseline="0" dirty="0">
                <a:solidFill>
                  <a:schemeClr val="tx1"/>
                </a:solidFill>
              </a:rPr>
              <a:t> </a:t>
            </a:r>
            <a:r>
              <a:rPr lang="en-GB" sz="1600" baseline="0" dirty="0" err="1">
                <a:solidFill>
                  <a:schemeClr val="tx1"/>
                </a:solidFill>
              </a:rPr>
              <a:t>nabijgelegen</a:t>
            </a:r>
            <a:r>
              <a:rPr lang="en-GB" sz="1600" baseline="0" dirty="0">
                <a:solidFill>
                  <a:schemeClr val="tx1"/>
                </a:solidFill>
              </a:rPr>
              <a:t> (</a:t>
            </a:r>
            <a:r>
              <a:rPr lang="en-GB" sz="1600" baseline="0" dirty="0" err="1">
                <a:solidFill>
                  <a:schemeClr val="tx1"/>
                </a:solidFill>
              </a:rPr>
              <a:t>nood</a:t>
            </a:r>
            <a:r>
              <a:rPr lang="en-GB" sz="1600" baseline="0" dirty="0">
                <a:solidFill>
                  <a:schemeClr val="tx1"/>
                </a:solidFill>
              </a:rPr>
              <a:t>)</a:t>
            </a:r>
            <a:r>
              <a:rPr lang="en-GB" sz="1600" baseline="0" dirty="0" err="1">
                <a:solidFill>
                  <a:schemeClr val="tx1"/>
                </a:solidFill>
              </a:rPr>
              <a:t>uitgang</a:t>
            </a:r>
            <a:endParaRPr lang="en-GB" sz="1600" baseline="0" dirty="0">
              <a:solidFill>
                <a:schemeClr val="tx1"/>
              </a:solidFill>
            </a:endParaRPr>
          </a:p>
          <a:p>
            <a:pPr marL="285750" indent="-285750">
              <a:spcAft>
                <a:spcPts val="800"/>
              </a:spcAft>
              <a:buFont typeface="Wingdings 2" panose="05020102010507070707" pitchFamily="18" charset="2"/>
              <a:buChar char="®"/>
            </a:pPr>
            <a:r>
              <a:rPr lang="en-GB" sz="1600" baseline="0" dirty="0">
                <a:solidFill>
                  <a:schemeClr val="tx1"/>
                </a:solidFill>
              </a:rPr>
              <a:t>Ga </a:t>
            </a:r>
            <a:r>
              <a:rPr lang="en-GB" sz="1600" baseline="0" dirty="0" err="1">
                <a:solidFill>
                  <a:schemeClr val="tx1"/>
                </a:solidFill>
              </a:rPr>
              <a:t>naar</a:t>
            </a:r>
            <a:r>
              <a:rPr lang="en-GB" sz="1600" baseline="0" dirty="0">
                <a:solidFill>
                  <a:schemeClr val="tx1"/>
                </a:solidFill>
              </a:rPr>
              <a:t> de </a:t>
            </a:r>
            <a:r>
              <a:rPr lang="en-GB" sz="1600" baseline="0" dirty="0" err="1">
                <a:solidFill>
                  <a:schemeClr val="tx1"/>
                </a:solidFill>
              </a:rPr>
              <a:t>verzamelplaats</a:t>
            </a:r>
            <a:endParaRPr lang="en-GB" sz="1600" dirty="0">
              <a:solidFill>
                <a:schemeClr val="tx1"/>
              </a:solidFill>
            </a:endParaRPr>
          </a:p>
        </p:txBody>
      </p:sp>
      <p:sp>
        <p:nvSpPr>
          <p:cNvPr id="10" name="Rechthoek 9"/>
          <p:cNvSpPr/>
          <p:nvPr userDrawn="1"/>
        </p:nvSpPr>
        <p:spPr>
          <a:xfrm>
            <a:off x="1185863" y="2805749"/>
            <a:ext cx="2209799" cy="1585049"/>
          </a:xfrm>
          <a:prstGeom prst="rect">
            <a:avLst/>
          </a:prstGeom>
        </p:spPr>
        <p:txBody>
          <a:bodyPr wrap="square">
            <a:spAutoFit/>
          </a:bodyPr>
          <a:lstStyle/>
          <a:p>
            <a:pPr>
              <a:spcAft>
                <a:spcPts val="1200"/>
              </a:spcAft>
            </a:pPr>
            <a:r>
              <a:rPr lang="en-GB" sz="4000" b="1" dirty="0">
                <a:solidFill>
                  <a:schemeClr val="tx1"/>
                </a:solidFill>
              </a:rPr>
              <a:t>848</a:t>
            </a:r>
            <a:endParaRPr lang="en-GB" sz="2400" b="1" dirty="0">
              <a:solidFill>
                <a:schemeClr val="tx1"/>
              </a:solidFill>
            </a:endParaRPr>
          </a:p>
          <a:p>
            <a:pPr>
              <a:spcAft>
                <a:spcPts val="600"/>
              </a:spcAft>
            </a:pPr>
            <a:r>
              <a:rPr lang="en-GB" sz="1200" dirty="0">
                <a:solidFill>
                  <a:schemeClr val="tx1"/>
                </a:solidFill>
              </a:rPr>
              <a:t>EXTERNE MEDEWERKERS </a:t>
            </a:r>
            <a:br>
              <a:rPr lang="en-GB" sz="1200" dirty="0">
                <a:solidFill>
                  <a:schemeClr val="tx1"/>
                </a:solidFill>
              </a:rPr>
            </a:br>
            <a:r>
              <a:rPr lang="en-GB" sz="1200" dirty="0">
                <a:solidFill>
                  <a:schemeClr val="tx1"/>
                </a:solidFill>
              </a:rPr>
              <a:t>EN BEZOEKERS:</a:t>
            </a:r>
          </a:p>
          <a:p>
            <a:r>
              <a:rPr lang="en-GB" sz="1800" dirty="0">
                <a:solidFill>
                  <a:schemeClr val="tx1"/>
                </a:solidFill>
              </a:rPr>
              <a:t>088 85 79 112</a:t>
            </a:r>
          </a:p>
        </p:txBody>
      </p:sp>
      <p:pic>
        <p:nvPicPr>
          <p:cNvPr id="11" name="Afbeelding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575" y="2955180"/>
            <a:ext cx="231117" cy="405635"/>
          </a:xfrm>
          <a:prstGeom prst="rect">
            <a:avLst/>
          </a:prstGeom>
        </p:spPr>
      </p:pic>
      <p:sp>
        <p:nvSpPr>
          <p:cNvPr id="13" name="Rechthoek 12"/>
          <p:cNvSpPr/>
          <p:nvPr userDrawn="1"/>
        </p:nvSpPr>
        <p:spPr>
          <a:xfrm>
            <a:off x="3786727" y="2486756"/>
            <a:ext cx="1881790" cy="188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2" name="Afbeelding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2229" y="2853808"/>
            <a:ext cx="1610787" cy="1147686"/>
          </a:xfrm>
          <a:prstGeom prst="rect">
            <a:avLst/>
          </a:prstGeom>
        </p:spPr>
      </p:pic>
      <p:grpSp>
        <p:nvGrpSpPr>
          <p:cNvPr id="20" name="Groeperen 19"/>
          <p:cNvGrpSpPr/>
          <p:nvPr userDrawn="1"/>
        </p:nvGrpSpPr>
        <p:grpSpPr>
          <a:xfrm>
            <a:off x="3875659" y="2553991"/>
            <a:ext cx="1703927" cy="191582"/>
            <a:chOff x="3840515" y="2553991"/>
            <a:chExt cx="1703927" cy="191582"/>
          </a:xfrm>
        </p:grpSpPr>
        <p:cxnSp>
          <p:nvCxnSpPr>
            <p:cNvPr id="15" name="Rechte verbindingslijn met pijl 14"/>
            <p:cNvCxnSpPr/>
            <p:nvPr userDrawn="1"/>
          </p:nvCxnSpPr>
          <p:spPr>
            <a:xfrm>
              <a:off x="3840515" y="2553991"/>
              <a:ext cx="191582" cy="191582"/>
            </a:xfrm>
            <a:prstGeom prst="straightConnector1">
              <a:avLst/>
            </a:prstGeom>
            <a:ln w="3810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p:nvPr userDrawn="1"/>
          </p:nvCxnSpPr>
          <p:spPr>
            <a:xfrm flipH="1">
              <a:off x="5352860" y="2553991"/>
              <a:ext cx="191582" cy="191582"/>
            </a:xfrm>
            <a:prstGeom prst="straightConnector1">
              <a:avLst/>
            </a:prstGeom>
            <a:ln w="3810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9" name="Groeperen 18"/>
          <p:cNvGrpSpPr/>
          <p:nvPr userDrawn="1"/>
        </p:nvGrpSpPr>
        <p:grpSpPr>
          <a:xfrm rot="10800000">
            <a:off x="3875659" y="4129570"/>
            <a:ext cx="1703927" cy="191582"/>
            <a:chOff x="3992915" y="2706391"/>
            <a:chExt cx="1703927" cy="191582"/>
          </a:xfrm>
        </p:grpSpPr>
        <p:cxnSp>
          <p:nvCxnSpPr>
            <p:cNvPr id="17" name="Rechte verbindingslijn met pijl 16"/>
            <p:cNvCxnSpPr/>
            <p:nvPr userDrawn="1"/>
          </p:nvCxnSpPr>
          <p:spPr>
            <a:xfrm>
              <a:off x="3992915" y="2706391"/>
              <a:ext cx="191582" cy="191582"/>
            </a:xfrm>
            <a:prstGeom prst="straightConnector1">
              <a:avLst/>
            </a:prstGeom>
            <a:ln w="3810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p:nvPr userDrawn="1"/>
          </p:nvCxnSpPr>
          <p:spPr>
            <a:xfrm flipH="1">
              <a:off x="5505260" y="2706391"/>
              <a:ext cx="191582" cy="191582"/>
            </a:xfrm>
            <a:prstGeom prst="straightConnector1">
              <a:avLst/>
            </a:prstGeom>
            <a:ln w="3810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14" name="Tekstvak 13"/>
          <p:cNvSpPr txBox="1"/>
          <p:nvPr userDrawn="1"/>
        </p:nvSpPr>
        <p:spPr>
          <a:xfrm>
            <a:off x="684000" y="434045"/>
            <a:ext cx="10814400" cy="874800"/>
          </a:xfrm>
          <a:prstGeom prst="rect">
            <a:avLst/>
          </a:prstGeom>
          <a:noFill/>
        </p:spPr>
        <p:txBody>
          <a:bodyPr wrap="square" rtlCol="0" anchor="t">
            <a:noAutofit/>
          </a:bodyPr>
          <a:lstStyle/>
          <a:p>
            <a:pPr marL="0" indent="0">
              <a:spcAft>
                <a:spcPts val="800"/>
              </a:spcAft>
              <a:buFont typeface=".LucidaGrandeUI" charset="0"/>
              <a:buNone/>
            </a:pPr>
            <a:r>
              <a:rPr lang="nl-NL" sz="3600" b="0" dirty="0">
                <a:solidFill>
                  <a:schemeClr val="tx1"/>
                </a:solidFill>
                <a:latin typeface="Trebuchet MS" charset="0"/>
                <a:ea typeface="Trebuchet MS" charset="0"/>
                <a:cs typeface="Trebuchet MS" charset="0"/>
              </a:rPr>
              <a:t>Veilig werken, gezond weer thuis</a:t>
            </a:r>
          </a:p>
        </p:txBody>
      </p:sp>
    </p:spTree>
    <p:extLst>
      <p:ext uri="{BB962C8B-B14F-4D97-AF65-F5344CB8AC3E}">
        <p14:creationId xmlns:p14="http://schemas.microsoft.com/office/powerpoint/2010/main" val="1192538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958" y="1000628"/>
            <a:ext cx="10052084" cy="4856744"/>
          </a:xfrm>
          <a:prstGeom prst="rect">
            <a:avLst/>
          </a:prstGeom>
        </p:spPr>
      </p:pic>
    </p:spTree>
    <p:extLst>
      <p:ext uri="{BB962C8B-B14F-4D97-AF65-F5344CB8AC3E}">
        <p14:creationId xmlns:p14="http://schemas.microsoft.com/office/powerpoint/2010/main" val="1568028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noFill/>
          <a:ln>
            <a:noFill/>
          </a:ln>
        </p:spPr>
        <p:txBody>
          <a:bodyPr/>
          <a:lstStyle/>
          <a:p>
            <a:r>
              <a:rPr lang="nl-NL" dirty="0"/>
              <a:t>Klik om de stijl te bewerken</a:t>
            </a:r>
          </a:p>
        </p:txBody>
      </p:sp>
      <p:sp>
        <p:nvSpPr>
          <p:cNvPr id="3" name="Tijdelijke aanduiding voor inhoud 2"/>
          <p:cNvSpPr>
            <a:spLocks noGrp="1"/>
          </p:cNvSpPr>
          <p:nvPr>
            <p:ph idx="1"/>
          </p:nvPr>
        </p:nvSpPr>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8" name="Tijdelijke aanduiding voor datum 8"/>
          <p:cNvSpPr>
            <a:spLocks noGrp="1"/>
          </p:cNvSpPr>
          <p:nvPr>
            <p:ph type="dt" sz="half" idx="2"/>
          </p:nvPr>
        </p:nvSpPr>
        <p:spPr>
          <a:xfrm>
            <a:off x="8880309" y="6506109"/>
            <a:ext cx="2844800" cy="365125"/>
          </a:xfrm>
          <a:prstGeom prst="rect">
            <a:avLst/>
          </a:prstGeom>
        </p:spPr>
        <p:txBody>
          <a:bodyPr vert="horz" lIns="91440" tIns="45720" rIns="91440" bIns="45720" rtlCol="0" anchor="ctr"/>
          <a:lstStyle>
            <a:lvl1pPr marL="0" marR="0" indent="0" algn="r" defTabSz="914400" rtl="0" eaLnBrk="0" fontAlgn="base" latinLnBrk="0" hangingPunct="0">
              <a:lnSpc>
                <a:spcPct val="100000"/>
              </a:lnSpc>
              <a:spcBef>
                <a:spcPct val="50000"/>
              </a:spcBef>
              <a:spcAft>
                <a:spcPct val="0"/>
              </a:spcAft>
              <a:buClrTx/>
              <a:buSzTx/>
              <a:buFontTx/>
              <a:buNone/>
              <a:tabLst/>
              <a:defRPr sz="1000" b="0" i="0">
                <a:solidFill>
                  <a:srgbClr val="FFFFFF"/>
                </a:solidFill>
                <a:latin typeface="Verdana"/>
                <a:cs typeface="Verdana"/>
              </a:defRPr>
            </a:lvl1pPr>
          </a:lstStyle>
          <a:p>
            <a:r>
              <a:rPr lang="nl-NL"/>
              <a:t>Sheet #</a:t>
            </a:r>
            <a:endParaRPr lang="nl-NL" dirty="0"/>
          </a:p>
        </p:txBody>
      </p:sp>
      <p:sp>
        <p:nvSpPr>
          <p:cNvPr id="9" name="Tijdelijke aanduiding voor voettekst 10"/>
          <p:cNvSpPr>
            <a:spLocks noGrp="1"/>
          </p:cNvSpPr>
          <p:nvPr>
            <p:ph type="ftr" sz="quarter" idx="3"/>
          </p:nvPr>
        </p:nvSpPr>
        <p:spPr>
          <a:xfrm>
            <a:off x="507008"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a:t>Basisgids Omgevingswet, versie 1.05: mei 2017</a:t>
            </a:r>
            <a:endParaRPr lang="nl-NL" dirty="0"/>
          </a:p>
        </p:txBody>
      </p:sp>
    </p:spTree>
    <p:extLst>
      <p:ext uri="{BB962C8B-B14F-4D97-AF65-F5344CB8AC3E}">
        <p14:creationId xmlns:p14="http://schemas.microsoft.com/office/powerpoint/2010/main" val="262760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en-GB" dirty="0"/>
          </a:p>
        </p:txBody>
      </p:sp>
      <p:sp>
        <p:nvSpPr>
          <p:cNvPr id="4" name="Tijdelijke aanduiding voor datum 3"/>
          <p:cNvSpPr>
            <a:spLocks noGrp="1"/>
          </p:cNvSpPr>
          <p:nvPr>
            <p:ph type="dt" sz="half" idx="10"/>
          </p:nvPr>
        </p:nvSpPr>
        <p:spPr/>
        <p:txBody>
          <a:bodyPr/>
          <a:lstStyle/>
          <a:p>
            <a:fld id="{9C15724C-C192-0B4B-BACC-F4624A2DDAF2}" type="datetimeFigureOut">
              <a:rPr lang="en-GB" smtClean="0"/>
              <a:t>06/02/2020</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F68BF4A6-40A7-E04A-A78B-7409A1BC41E0}" type="slidenum">
              <a:rPr lang="en-GB" smtClean="0"/>
              <a:t>‹nr.›</a:t>
            </a:fld>
            <a:endParaRPr lang="en-GB"/>
          </a:p>
        </p:txBody>
      </p:sp>
      <p:sp>
        <p:nvSpPr>
          <p:cNvPr id="7" name="Tijdelijke aanduiding voor inhoud 6"/>
          <p:cNvSpPr>
            <a:spLocks noGrp="1"/>
          </p:cNvSpPr>
          <p:nvPr>
            <p:ph sz="quarter" idx="13"/>
          </p:nvPr>
        </p:nvSpPr>
        <p:spPr>
          <a:xfrm>
            <a:off x="685800" y="1566863"/>
            <a:ext cx="10810875" cy="45989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92914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fot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3">
            <a:alphaModFix amt="90000"/>
            <a:extLst>
              <a:ext uri="{28A0092B-C50C-407E-A947-70E740481C1C}">
                <a14:useLocalDpi xmlns:a14="http://schemas.microsoft.com/office/drawing/2010/main" val="0"/>
              </a:ext>
            </a:extLst>
          </a:blip>
          <a:stretch>
            <a:fillRect/>
          </a:stretch>
        </p:blipFill>
        <p:spPr>
          <a:xfrm>
            <a:off x="0" y="2823563"/>
            <a:ext cx="8924192" cy="2058000"/>
          </a:xfrm>
          <a:prstGeom prst="rect">
            <a:avLst/>
          </a:prstGeom>
        </p:spPr>
      </p:pic>
      <p:sp>
        <p:nvSpPr>
          <p:cNvPr id="2" name="Titel 1"/>
          <p:cNvSpPr>
            <a:spLocks noGrp="1"/>
          </p:cNvSpPr>
          <p:nvPr>
            <p:ph type="ctrTitle"/>
          </p:nvPr>
        </p:nvSpPr>
        <p:spPr>
          <a:xfrm>
            <a:off x="685799" y="3916696"/>
            <a:ext cx="7272867" cy="967564"/>
          </a:xfrm>
        </p:spPr>
        <p:txBody>
          <a:bodyPr anchor="ctr">
            <a:normAutofit/>
          </a:bodyPr>
          <a:lstStyle>
            <a:lvl1pPr algn="l">
              <a:defRPr sz="3200" b="1" spc="-50" baseline="0">
                <a:solidFill>
                  <a:schemeClr val="bg1"/>
                </a:solidFill>
                <a:latin typeface="Trebuchet MS" charset="0"/>
                <a:ea typeface="Trebuchet MS" charset="0"/>
                <a:cs typeface="Trebuchet MS" charset="0"/>
              </a:defRPr>
            </a:lvl1pPr>
          </a:lstStyle>
          <a:p>
            <a:r>
              <a:rPr lang="nl-NL"/>
              <a:t>Klik om stijl te bewerken</a:t>
            </a:r>
            <a:endParaRPr lang="en-GB" dirty="0"/>
          </a:p>
        </p:txBody>
      </p:sp>
      <p:sp>
        <p:nvSpPr>
          <p:cNvPr id="3" name="Ondertitel 2"/>
          <p:cNvSpPr>
            <a:spLocks noGrp="1"/>
          </p:cNvSpPr>
          <p:nvPr>
            <p:ph type="subTitle" idx="1"/>
          </p:nvPr>
        </p:nvSpPr>
        <p:spPr>
          <a:xfrm>
            <a:off x="685800" y="2826026"/>
            <a:ext cx="7272867" cy="956930"/>
          </a:xfrm>
        </p:spPr>
        <p:txBody>
          <a:bodyPr anchor="ctr">
            <a:normAutofit/>
          </a:bodyPr>
          <a:lstStyle>
            <a:lvl1pPr marL="0" indent="0" algn="l">
              <a:lnSpc>
                <a:spcPct val="90000"/>
              </a:lnSpc>
              <a:spcAft>
                <a:spcPts val="0"/>
              </a:spcAft>
              <a:buNone/>
              <a:defRPr sz="3200" b="0" spc="-50" baseline="0">
                <a:solidFill>
                  <a:schemeClr val="bg1"/>
                </a:solidFill>
                <a:latin typeface="Trebuchet MS" charset="0"/>
                <a:ea typeface="Trebuchet MS" charset="0"/>
                <a:cs typeface="Trebuchet M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dirty="0"/>
          </a:p>
        </p:txBody>
      </p:sp>
      <p:pic>
        <p:nvPicPr>
          <p:cNvPr id="4" name="Afbeelding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45539" y="5210493"/>
            <a:ext cx="2921528" cy="1411559"/>
          </a:xfrm>
          <a:prstGeom prst="rect">
            <a:avLst/>
          </a:prstGeom>
        </p:spPr>
      </p:pic>
      <p:sp>
        <p:nvSpPr>
          <p:cNvPr id="7" name="Tijdelijke aanduiding voor tekst 6"/>
          <p:cNvSpPr>
            <a:spLocks noGrp="1"/>
          </p:cNvSpPr>
          <p:nvPr>
            <p:ph type="body" sz="quarter" idx="10" hasCustomPrompt="1"/>
          </p:nvPr>
        </p:nvSpPr>
        <p:spPr>
          <a:xfrm>
            <a:off x="685800" y="4894263"/>
            <a:ext cx="5410200" cy="625475"/>
          </a:xfrm>
        </p:spPr>
        <p:txBody>
          <a:bodyPr anchor="ctr">
            <a:normAutofit/>
          </a:bodyPr>
          <a:lstStyle>
            <a:lvl1pPr marL="363" indent="0">
              <a:buNone/>
              <a:defRPr sz="1800" b="1">
                <a:solidFill>
                  <a:schemeClr val="tx1"/>
                </a:solidFill>
              </a:defRPr>
            </a:lvl1pPr>
          </a:lstStyle>
          <a:p>
            <a:pPr lvl="0"/>
            <a:r>
              <a:rPr lang="nl-NL" dirty="0"/>
              <a:t>Naam</a:t>
            </a:r>
            <a:endParaRPr lang="en-GB" dirty="0"/>
          </a:p>
        </p:txBody>
      </p:sp>
      <p:sp>
        <p:nvSpPr>
          <p:cNvPr id="12" name="Tijdelijke aanduiding voor tekst 6"/>
          <p:cNvSpPr>
            <a:spLocks noGrp="1"/>
          </p:cNvSpPr>
          <p:nvPr>
            <p:ph type="body" sz="quarter" idx="11" hasCustomPrompt="1"/>
          </p:nvPr>
        </p:nvSpPr>
        <p:spPr>
          <a:xfrm>
            <a:off x="685800" y="5540375"/>
            <a:ext cx="5410200" cy="625475"/>
          </a:xfrm>
        </p:spPr>
        <p:txBody>
          <a:bodyPr anchor="ctr">
            <a:normAutofit/>
          </a:bodyPr>
          <a:lstStyle>
            <a:lvl1pPr marL="363" indent="0">
              <a:buNone/>
              <a:defRPr sz="1800" b="0">
                <a:solidFill>
                  <a:schemeClr val="tx1"/>
                </a:solidFill>
              </a:defRPr>
            </a:lvl1pPr>
          </a:lstStyle>
          <a:p>
            <a:pPr lvl="0"/>
            <a:r>
              <a:rPr lang="nl-NL" dirty="0"/>
              <a:t>Datum</a:t>
            </a:r>
            <a:endParaRPr lang="en-GB"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fot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3">
            <a:alphaModFix amt="90000"/>
            <a:extLst>
              <a:ext uri="{28A0092B-C50C-407E-A947-70E740481C1C}">
                <a14:useLocalDpi xmlns:a14="http://schemas.microsoft.com/office/drawing/2010/main" val="0"/>
              </a:ext>
            </a:extLst>
          </a:blip>
          <a:stretch>
            <a:fillRect/>
          </a:stretch>
        </p:blipFill>
        <p:spPr>
          <a:xfrm>
            <a:off x="0" y="2823563"/>
            <a:ext cx="8924192" cy="2058000"/>
          </a:xfrm>
          <a:prstGeom prst="rect">
            <a:avLst/>
          </a:prstGeom>
        </p:spPr>
      </p:pic>
      <p:sp>
        <p:nvSpPr>
          <p:cNvPr id="2" name="Titel 1"/>
          <p:cNvSpPr>
            <a:spLocks noGrp="1"/>
          </p:cNvSpPr>
          <p:nvPr>
            <p:ph type="ctrTitle"/>
          </p:nvPr>
        </p:nvSpPr>
        <p:spPr>
          <a:xfrm>
            <a:off x="685799" y="3916696"/>
            <a:ext cx="7272867" cy="967564"/>
          </a:xfrm>
        </p:spPr>
        <p:txBody>
          <a:bodyPr anchor="ctr">
            <a:normAutofit/>
          </a:bodyPr>
          <a:lstStyle>
            <a:lvl1pPr algn="l">
              <a:defRPr sz="3200" b="1" spc="-50" baseline="0">
                <a:solidFill>
                  <a:schemeClr val="bg1"/>
                </a:solidFill>
                <a:latin typeface="Trebuchet MS" charset="0"/>
                <a:ea typeface="Trebuchet MS" charset="0"/>
                <a:cs typeface="Trebuchet MS" charset="0"/>
              </a:defRPr>
            </a:lvl1pPr>
          </a:lstStyle>
          <a:p>
            <a:r>
              <a:rPr lang="nl-NL"/>
              <a:t>Klik om stijl te bewerken</a:t>
            </a:r>
            <a:endParaRPr lang="en-GB" dirty="0"/>
          </a:p>
        </p:txBody>
      </p:sp>
      <p:sp>
        <p:nvSpPr>
          <p:cNvPr id="3" name="Ondertitel 2"/>
          <p:cNvSpPr>
            <a:spLocks noGrp="1"/>
          </p:cNvSpPr>
          <p:nvPr>
            <p:ph type="subTitle" idx="1"/>
          </p:nvPr>
        </p:nvSpPr>
        <p:spPr>
          <a:xfrm>
            <a:off x="685800" y="2826026"/>
            <a:ext cx="7272867" cy="956930"/>
          </a:xfrm>
        </p:spPr>
        <p:txBody>
          <a:bodyPr anchor="ctr">
            <a:normAutofit/>
          </a:bodyPr>
          <a:lstStyle>
            <a:lvl1pPr marL="0" indent="0" algn="l">
              <a:lnSpc>
                <a:spcPct val="90000"/>
              </a:lnSpc>
              <a:spcAft>
                <a:spcPts val="0"/>
              </a:spcAft>
              <a:buNone/>
              <a:defRPr sz="3200" b="0" spc="-50" baseline="0">
                <a:solidFill>
                  <a:schemeClr val="bg1"/>
                </a:solidFill>
                <a:latin typeface="Trebuchet MS" charset="0"/>
                <a:ea typeface="Trebuchet MS" charset="0"/>
                <a:cs typeface="Trebuchet M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dirty="0"/>
          </a:p>
        </p:txBody>
      </p:sp>
      <p:pic>
        <p:nvPicPr>
          <p:cNvPr id="4" name="Afbeelding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45539" y="5210493"/>
            <a:ext cx="2921528" cy="1411559"/>
          </a:xfrm>
          <a:prstGeom prst="rect">
            <a:avLst/>
          </a:prstGeom>
        </p:spPr>
      </p:pic>
      <p:sp>
        <p:nvSpPr>
          <p:cNvPr id="7" name="Tijdelijke aanduiding voor tekst 6"/>
          <p:cNvSpPr>
            <a:spLocks noGrp="1"/>
          </p:cNvSpPr>
          <p:nvPr>
            <p:ph type="body" sz="quarter" idx="10" hasCustomPrompt="1"/>
          </p:nvPr>
        </p:nvSpPr>
        <p:spPr>
          <a:xfrm>
            <a:off x="685800" y="4894263"/>
            <a:ext cx="5410200" cy="625475"/>
          </a:xfrm>
        </p:spPr>
        <p:txBody>
          <a:bodyPr anchor="ctr">
            <a:normAutofit/>
          </a:bodyPr>
          <a:lstStyle>
            <a:lvl1pPr marL="363" indent="0">
              <a:buNone/>
              <a:defRPr sz="1800" b="1">
                <a:solidFill>
                  <a:schemeClr val="tx1"/>
                </a:solidFill>
              </a:defRPr>
            </a:lvl1pPr>
          </a:lstStyle>
          <a:p>
            <a:pPr lvl="0"/>
            <a:r>
              <a:rPr lang="nl-NL" dirty="0"/>
              <a:t>Naam</a:t>
            </a:r>
            <a:endParaRPr lang="en-GB" dirty="0"/>
          </a:p>
        </p:txBody>
      </p:sp>
      <p:sp>
        <p:nvSpPr>
          <p:cNvPr id="12" name="Tijdelijke aanduiding voor tekst 6"/>
          <p:cNvSpPr>
            <a:spLocks noGrp="1"/>
          </p:cNvSpPr>
          <p:nvPr>
            <p:ph type="body" sz="quarter" idx="11" hasCustomPrompt="1"/>
          </p:nvPr>
        </p:nvSpPr>
        <p:spPr>
          <a:xfrm>
            <a:off x="685800" y="5540375"/>
            <a:ext cx="5410200" cy="625475"/>
          </a:xfrm>
        </p:spPr>
        <p:txBody>
          <a:bodyPr anchor="ctr">
            <a:normAutofit/>
          </a:bodyPr>
          <a:lstStyle>
            <a:lvl1pPr marL="363" indent="0">
              <a:buNone/>
              <a:defRPr sz="1800" b="0">
                <a:solidFill>
                  <a:schemeClr val="tx1"/>
                </a:solidFill>
              </a:defRPr>
            </a:lvl1pPr>
          </a:lstStyle>
          <a:p>
            <a:pPr lvl="0"/>
            <a:r>
              <a:rPr lang="nl-NL" dirty="0"/>
              <a:t>Datum</a:t>
            </a:r>
            <a:endParaRPr lang="en-GB"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foto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3">
            <a:alphaModFix amt="90000"/>
            <a:extLst>
              <a:ext uri="{28A0092B-C50C-407E-A947-70E740481C1C}">
                <a14:useLocalDpi xmlns:a14="http://schemas.microsoft.com/office/drawing/2010/main" val="0"/>
              </a:ext>
            </a:extLst>
          </a:blip>
          <a:stretch>
            <a:fillRect/>
          </a:stretch>
        </p:blipFill>
        <p:spPr>
          <a:xfrm>
            <a:off x="0" y="2823563"/>
            <a:ext cx="8924192" cy="2058000"/>
          </a:xfrm>
          <a:prstGeom prst="rect">
            <a:avLst/>
          </a:prstGeom>
        </p:spPr>
      </p:pic>
      <p:sp>
        <p:nvSpPr>
          <p:cNvPr id="2" name="Titel 1"/>
          <p:cNvSpPr>
            <a:spLocks noGrp="1"/>
          </p:cNvSpPr>
          <p:nvPr>
            <p:ph type="ctrTitle"/>
          </p:nvPr>
        </p:nvSpPr>
        <p:spPr>
          <a:xfrm>
            <a:off x="685799" y="3916696"/>
            <a:ext cx="7272867" cy="967564"/>
          </a:xfrm>
        </p:spPr>
        <p:txBody>
          <a:bodyPr anchor="ctr">
            <a:normAutofit/>
          </a:bodyPr>
          <a:lstStyle>
            <a:lvl1pPr algn="l">
              <a:defRPr sz="3200" b="1" spc="-50" baseline="0">
                <a:solidFill>
                  <a:schemeClr val="bg1"/>
                </a:solidFill>
                <a:latin typeface="Trebuchet MS" charset="0"/>
                <a:ea typeface="Trebuchet MS" charset="0"/>
                <a:cs typeface="Trebuchet MS" charset="0"/>
              </a:defRPr>
            </a:lvl1pPr>
          </a:lstStyle>
          <a:p>
            <a:r>
              <a:rPr lang="nl-NL"/>
              <a:t>Klik om stijl te bewerken</a:t>
            </a:r>
            <a:endParaRPr lang="en-GB" dirty="0"/>
          </a:p>
        </p:txBody>
      </p:sp>
      <p:sp>
        <p:nvSpPr>
          <p:cNvPr id="3" name="Ondertitel 2"/>
          <p:cNvSpPr>
            <a:spLocks noGrp="1"/>
          </p:cNvSpPr>
          <p:nvPr>
            <p:ph type="subTitle" idx="1"/>
          </p:nvPr>
        </p:nvSpPr>
        <p:spPr>
          <a:xfrm>
            <a:off x="685800" y="2826026"/>
            <a:ext cx="7272867" cy="956930"/>
          </a:xfrm>
        </p:spPr>
        <p:txBody>
          <a:bodyPr anchor="ctr">
            <a:normAutofit/>
          </a:bodyPr>
          <a:lstStyle>
            <a:lvl1pPr marL="0" indent="0" algn="l">
              <a:lnSpc>
                <a:spcPct val="90000"/>
              </a:lnSpc>
              <a:spcAft>
                <a:spcPts val="0"/>
              </a:spcAft>
              <a:buNone/>
              <a:defRPr sz="3200" b="0" spc="-50" baseline="0">
                <a:solidFill>
                  <a:schemeClr val="bg1"/>
                </a:solidFill>
                <a:latin typeface="Trebuchet MS" charset="0"/>
                <a:ea typeface="Trebuchet MS" charset="0"/>
                <a:cs typeface="Trebuchet M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dirty="0"/>
          </a:p>
        </p:txBody>
      </p:sp>
      <p:pic>
        <p:nvPicPr>
          <p:cNvPr id="4" name="Afbeelding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45539" y="5210493"/>
            <a:ext cx="2921528" cy="1411559"/>
          </a:xfrm>
          <a:prstGeom prst="rect">
            <a:avLst/>
          </a:prstGeom>
        </p:spPr>
      </p:pic>
      <p:sp>
        <p:nvSpPr>
          <p:cNvPr id="7" name="Tijdelijke aanduiding voor tekst 6"/>
          <p:cNvSpPr>
            <a:spLocks noGrp="1"/>
          </p:cNvSpPr>
          <p:nvPr>
            <p:ph type="body" sz="quarter" idx="10" hasCustomPrompt="1"/>
          </p:nvPr>
        </p:nvSpPr>
        <p:spPr>
          <a:xfrm>
            <a:off x="685800" y="4894263"/>
            <a:ext cx="5410200" cy="625475"/>
          </a:xfrm>
        </p:spPr>
        <p:txBody>
          <a:bodyPr anchor="ctr">
            <a:normAutofit/>
          </a:bodyPr>
          <a:lstStyle>
            <a:lvl1pPr marL="363" indent="0">
              <a:buNone/>
              <a:defRPr sz="1800" b="1">
                <a:solidFill>
                  <a:schemeClr val="tx1"/>
                </a:solidFill>
              </a:defRPr>
            </a:lvl1pPr>
          </a:lstStyle>
          <a:p>
            <a:pPr lvl="0"/>
            <a:r>
              <a:rPr lang="nl-NL" dirty="0"/>
              <a:t>Naam</a:t>
            </a:r>
            <a:endParaRPr lang="en-GB" dirty="0"/>
          </a:p>
        </p:txBody>
      </p:sp>
      <p:sp>
        <p:nvSpPr>
          <p:cNvPr id="12" name="Tijdelijke aanduiding voor tekst 6"/>
          <p:cNvSpPr>
            <a:spLocks noGrp="1"/>
          </p:cNvSpPr>
          <p:nvPr>
            <p:ph type="body" sz="quarter" idx="11" hasCustomPrompt="1"/>
          </p:nvPr>
        </p:nvSpPr>
        <p:spPr>
          <a:xfrm>
            <a:off x="685800" y="5540375"/>
            <a:ext cx="5410200" cy="625475"/>
          </a:xfrm>
        </p:spPr>
        <p:txBody>
          <a:bodyPr anchor="ctr">
            <a:normAutofit/>
          </a:bodyPr>
          <a:lstStyle>
            <a:lvl1pPr marL="363" indent="0">
              <a:buNone/>
              <a:defRPr sz="1800" b="0">
                <a:solidFill>
                  <a:schemeClr val="tx1"/>
                </a:solidFill>
              </a:defRPr>
            </a:lvl1pPr>
          </a:lstStyle>
          <a:p>
            <a:pPr lvl="0"/>
            <a:r>
              <a:rPr lang="nl-NL" dirty="0"/>
              <a:t>Datum</a:t>
            </a:r>
            <a:endParaRPr lang="en-GB"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foto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3">
            <a:alphaModFix amt="90000"/>
            <a:extLst>
              <a:ext uri="{28A0092B-C50C-407E-A947-70E740481C1C}">
                <a14:useLocalDpi xmlns:a14="http://schemas.microsoft.com/office/drawing/2010/main" val="0"/>
              </a:ext>
            </a:extLst>
          </a:blip>
          <a:stretch>
            <a:fillRect/>
          </a:stretch>
        </p:blipFill>
        <p:spPr>
          <a:xfrm>
            <a:off x="0" y="2823563"/>
            <a:ext cx="8924192" cy="2058000"/>
          </a:xfrm>
          <a:prstGeom prst="rect">
            <a:avLst/>
          </a:prstGeom>
        </p:spPr>
      </p:pic>
      <p:sp>
        <p:nvSpPr>
          <p:cNvPr id="2" name="Titel 1"/>
          <p:cNvSpPr>
            <a:spLocks noGrp="1"/>
          </p:cNvSpPr>
          <p:nvPr>
            <p:ph type="ctrTitle"/>
          </p:nvPr>
        </p:nvSpPr>
        <p:spPr>
          <a:xfrm>
            <a:off x="685799" y="3916696"/>
            <a:ext cx="7272867" cy="967564"/>
          </a:xfrm>
        </p:spPr>
        <p:txBody>
          <a:bodyPr anchor="ctr">
            <a:normAutofit/>
          </a:bodyPr>
          <a:lstStyle>
            <a:lvl1pPr algn="l">
              <a:defRPr sz="3200" b="1" spc="-50" baseline="0">
                <a:solidFill>
                  <a:schemeClr val="bg1"/>
                </a:solidFill>
                <a:latin typeface="Trebuchet MS" charset="0"/>
                <a:ea typeface="Trebuchet MS" charset="0"/>
                <a:cs typeface="Trebuchet MS" charset="0"/>
              </a:defRPr>
            </a:lvl1pPr>
          </a:lstStyle>
          <a:p>
            <a:r>
              <a:rPr lang="nl-NL"/>
              <a:t>Klik om stijl te bewerken</a:t>
            </a:r>
            <a:endParaRPr lang="en-GB" dirty="0"/>
          </a:p>
        </p:txBody>
      </p:sp>
      <p:sp>
        <p:nvSpPr>
          <p:cNvPr id="3" name="Ondertitel 2"/>
          <p:cNvSpPr>
            <a:spLocks noGrp="1"/>
          </p:cNvSpPr>
          <p:nvPr>
            <p:ph type="subTitle" idx="1"/>
          </p:nvPr>
        </p:nvSpPr>
        <p:spPr>
          <a:xfrm>
            <a:off x="685800" y="2826026"/>
            <a:ext cx="7272867" cy="956930"/>
          </a:xfrm>
        </p:spPr>
        <p:txBody>
          <a:bodyPr anchor="ctr">
            <a:normAutofit/>
          </a:bodyPr>
          <a:lstStyle>
            <a:lvl1pPr marL="0" indent="0" algn="l">
              <a:lnSpc>
                <a:spcPct val="90000"/>
              </a:lnSpc>
              <a:spcAft>
                <a:spcPts val="0"/>
              </a:spcAft>
              <a:buNone/>
              <a:defRPr sz="3200" b="0" spc="-50" baseline="0">
                <a:solidFill>
                  <a:schemeClr val="bg1"/>
                </a:solidFill>
                <a:latin typeface="Trebuchet MS" charset="0"/>
                <a:ea typeface="Trebuchet MS" charset="0"/>
                <a:cs typeface="Trebuchet M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dirty="0"/>
          </a:p>
        </p:txBody>
      </p:sp>
      <p:pic>
        <p:nvPicPr>
          <p:cNvPr id="4" name="Afbeelding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45539" y="5210493"/>
            <a:ext cx="2921528" cy="1411559"/>
          </a:xfrm>
          <a:prstGeom prst="rect">
            <a:avLst/>
          </a:prstGeom>
        </p:spPr>
      </p:pic>
      <p:sp>
        <p:nvSpPr>
          <p:cNvPr id="7" name="Tijdelijke aanduiding voor tekst 6"/>
          <p:cNvSpPr>
            <a:spLocks noGrp="1"/>
          </p:cNvSpPr>
          <p:nvPr>
            <p:ph type="body" sz="quarter" idx="10" hasCustomPrompt="1"/>
          </p:nvPr>
        </p:nvSpPr>
        <p:spPr>
          <a:xfrm>
            <a:off x="685800" y="4894263"/>
            <a:ext cx="5410200" cy="625475"/>
          </a:xfrm>
        </p:spPr>
        <p:txBody>
          <a:bodyPr anchor="ctr">
            <a:normAutofit/>
          </a:bodyPr>
          <a:lstStyle>
            <a:lvl1pPr marL="363" indent="0">
              <a:buNone/>
              <a:defRPr sz="1800" b="1">
                <a:solidFill>
                  <a:schemeClr val="tx1"/>
                </a:solidFill>
              </a:defRPr>
            </a:lvl1pPr>
          </a:lstStyle>
          <a:p>
            <a:pPr lvl="0"/>
            <a:r>
              <a:rPr lang="nl-NL" dirty="0"/>
              <a:t>Naam</a:t>
            </a:r>
            <a:endParaRPr lang="en-GB" dirty="0"/>
          </a:p>
        </p:txBody>
      </p:sp>
      <p:sp>
        <p:nvSpPr>
          <p:cNvPr id="12" name="Tijdelijke aanduiding voor tekst 6"/>
          <p:cNvSpPr>
            <a:spLocks noGrp="1"/>
          </p:cNvSpPr>
          <p:nvPr>
            <p:ph type="body" sz="quarter" idx="11" hasCustomPrompt="1"/>
          </p:nvPr>
        </p:nvSpPr>
        <p:spPr>
          <a:xfrm>
            <a:off x="685800" y="5540375"/>
            <a:ext cx="5410200" cy="625475"/>
          </a:xfrm>
        </p:spPr>
        <p:txBody>
          <a:bodyPr anchor="ctr">
            <a:normAutofit/>
          </a:bodyPr>
          <a:lstStyle>
            <a:lvl1pPr marL="363" indent="0">
              <a:buNone/>
              <a:defRPr sz="1800" b="0">
                <a:solidFill>
                  <a:schemeClr val="tx1"/>
                </a:solidFill>
              </a:defRPr>
            </a:lvl1pPr>
          </a:lstStyle>
          <a:p>
            <a:pPr lvl="0"/>
            <a:r>
              <a:rPr lang="nl-NL" dirty="0"/>
              <a:t>Datum</a:t>
            </a:r>
            <a:endParaRPr lang="en-GB"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foto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3">
            <a:alphaModFix amt="90000"/>
            <a:extLst>
              <a:ext uri="{28A0092B-C50C-407E-A947-70E740481C1C}">
                <a14:useLocalDpi xmlns:a14="http://schemas.microsoft.com/office/drawing/2010/main" val="0"/>
              </a:ext>
            </a:extLst>
          </a:blip>
          <a:stretch>
            <a:fillRect/>
          </a:stretch>
        </p:blipFill>
        <p:spPr>
          <a:xfrm>
            <a:off x="0" y="2823563"/>
            <a:ext cx="8924192" cy="2058000"/>
          </a:xfrm>
          <a:prstGeom prst="rect">
            <a:avLst/>
          </a:prstGeom>
        </p:spPr>
      </p:pic>
      <p:sp>
        <p:nvSpPr>
          <p:cNvPr id="2" name="Titel 1"/>
          <p:cNvSpPr>
            <a:spLocks noGrp="1"/>
          </p:cNvSpPr>
          <p:nvPr>
            <p:ph type="ctrTitle"/>
          </p:nvPr>
        </p:nvSpPr>
        <p:spPr>
          <a:xfrm>
            <a:off x="685799" y="3916696"/>
            <a:ext cx="7272867" cy="967564"/>
          </a:xfrm>
        </p:spPr>
        <p:txBody>
          <a:bodyPr anchor="ctr">
            <a:normAutofit/>
          </a:bodyPr>
          <a:lstStyle>
            <a:lvl1pPr algn="l">
              <a:defRPr sz="3200" b="1" spc="-50" baseline="0">
                <a:solidFill>
                  <a:schemeClr val="bg1"/>
                </a:solidFill>
                <a:latin typeface="Trebuchet MS" charset="0"/>
                <a:ea typeface="Trebuchet MS" charset="0"/>
                <a:cs typeface="Trebuchet MS" charset="0"/>
              </a:defRPr>
            </a:lvl1pPr>
          </a:lstStyle>
          <a:p>
            <a:r>
              <a:rPr lang="nl-NL"/>
              <a:t>Klik om stijl te bewerken</a:t>
            </a:r>
            <a:endParaRPr lang="en-GB" dirty="0"/>
          </a:p>
        </p:txBody>
      </p:sp>
      <p:sp>
        <p:nvSpPr>
          <p:cNvPr id="3" name="Ondertitel 2"/>
          <p:cNvSpPr>
            <a:spLocks noGrp="1"/>
          </p:cNvSpPr>
          <p:nvPr>
            <p:ph type="subTitle" idx="1"/>
          </p:nvPr>
        </p:nvSpPr>
        <p:spPr>
          <a:xfrm>
            <a:off x="685800" y="2826026"/>
            <a:ext cx="7272867" cy="956930"/>
          </a:xfrm>
        </p:spPr>
        <p:txBody>
          <a:bodyPr anchor="ctr">
            <a:normAutofit/>
          </a:bodyPr>
          <a:lstStyle>
            <a:lvl1pPr marL="0" indent="0" algn="l">
              <a:lnSpc>
                <a:spcPct val="90000"/>
              </a:lnSpc>
              <a:spcAft>
                <a:spcPts val="0"/>
              </a:spcAft>
              <a:buNone/>
              <a:defRPr sz="3200" b="0" spc="-50" baseline="0">
                <a:solidFill>
                  <a:schemeClr val="bg1"/>
                </a:solidFill>
                <a:latin typeface="Trebuchet MS" charset="0"/>
                <a:ea typeface="Trebuchet MS" charset="0"/>
                <a:cs typeface="Trebuchet M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dirty="0"/>
          </a:p>
        </p:txBody>
      </p:sp>
      <p:pic>
        <p:nvPicPr>
          <p:cNvPr id="4" name="Afbeelding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45539" y="5210493"/>
            <a:ext cx="2921528" cy="1411559"/>
          </a:xfrm>
          <a:prstGeom prst="rect">
            <a:avLst/>
          </a:prstGeom>
        </p:spPr>
      </p:pic>
      <p:sp>
        <p:nvSpPr>
          <p:cNvPr id="7" name="Tijdelijke aanduiding voor tekst 6"/>
          <p:cNvSpPr>
            <a:spLocks noGrp="1"/>
          </p:cNvSpPr>
          <p:nvPr>
            <p:ph type="body" sz="quarter" idx="10" hasCustomPrompt="1"/>
          </p:nvPr>
        </p:nvSpPr>
        <p:spPr>
          <a:xfrm>
            <a:off x="685800" y="4894263"/>
            <a:ext cx="5410200" cy="625475"/>
          </a:xfrm>
        </p:spPr>
        <p:txBody>
          <a:bodyPr anchor="ctr">
            <a:normAutofit/>
          </a:bodyPr>
          <a:lstStyle>
            <a:lvl1pPr marL="363" indent="0">
              <a:buNone/>
              <a:defRPr sz="1800" b="1">
                <a:solidFill>
                  <a:schemeClr val="tx1"/>
                </a:solidFill>
              </a:defRPr>
            </a:lvl1pPr>
          </a:lstStyle>
          <a:p>
            <a:pPr lvl="0"/>
            <a:r>
              <a:rPr lang="nl-NL" dirty="0"/>
              <a:t>Naam</a:t>
            </a:r>
            <a:endParaRPr lang="en-GB" dirty="0"/>
          </a:p>
        </p:txBody>
      </p:sp>
      <p:sp>
        <p:nvSpPr>
          <p:cNvPr id="12" name="Tijdelijke aanduiding voor tekst 6"/>
          <p:cNvSpPr>
            <a:spLocks noGrp="1"/>
          </p:cNvSpPr>
          <p:nvPr>
            <p:ph type="body" sz="quarter" idx="11" hasCustomPrompt="1"/>
          </p:nvPr>
        </p:nvSpPr>
        <p:spPr>
          <a:xfrm>
            <a:off x="685800" y="5540375"/>
            <a:ext cx="5410200" cy="625475"/>
          </a:xfrm>
        </p:spPr>
        <p:txBody>
          <a:bodyPr anchor="ctr">
            <a:normAutofit/>
          </a:bodyPr>
          <a:lstStyle>
            <a:lvl1pPr marL="363" indent="0">
              <a:buNone/>
              <a:defRPr sz="1800" b="0">
                <a:solidFill>
                  <a:schemeClr val="tx1"/>
                </a:solidFill>
              </a:defRPr>
            </a:lvl1pPr>
          </a:lstStyle>
          <a:p>
            <a:pPr lvl="0"/>
            <a:r>
              <a:rPr lang="nl-NL" dirty="0"/>
              <a:t>Datum</a:t>
            </a:r>
            <a:endParaRPr lang="en-GB"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2 kolom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en-GB" dirty="0"/>
          </a:p>
        </p:txBody>
      </p:sp>
      <p:sp>
        <p:nvSpPr>
          <p:cNvPr id="4" name="Tijdelijke aanduiding voor datum 3"/>
          <p:cNvSpPr>
            <a:spLocks noGrp="1"/>
          </p:cNvSpPr>
          <p:nvPr>
            <p:ph type="dt" sz="half" idx="10"/>
          </p:nvPr>
        </p:nvSpPr>
        <p:spPr/>
        <p:txBody>
          <a:bodyPr/>
          <a:lstStyle/>
          <a:p>
            <a:fld id="{9C15724C-C192-0B4B-BACC-F4624A2DDAF2}" type="datetimeFigureOut">
              <a:rPr lang="en-GB" smtClean="0"/>
              <a:t>06/02/2020</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F68BF4A6-40A7-E04A-A78B-7409A1BC41E0}" type="slidenum">
              <a:rPr lang="en-GB" smtClean="0"/>
              <a:t>‹nr.›</a:t>
            </a:fld>
            <a:endParaRPr lang="en-GB"/>
          </a:p>
        </p:txBody>
      </p:sp>
      <p:sp>
        <p:nvSpPr>
          <p:cNvPr id="7" name="Tijdelijke aanduiding voor inhoud 6"/>
          <p:cNvSpPr>
            <a:spLocks noGrp="1"/>
          </p:cNvSpPr>
          <p:nvPr>
            <p:ph sz="quarter" idx="13"/>
          </p:nvPr>
        </p:nvSpPr>
        <p:spPr>
          <a:xfrm>
            <a:off x="685800" y="1566863"/>
            <a:ext cx="5232400" cy="45989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inhoud 9"/>
          <p:cNvSpPr>
            <a:spLocks noGrp="1"/>
          </p:cNvSpPr>
          <p:nvPr>
            <p:ph sz="quarter" idx="14"/>
          </p:nvPr>
        </p:nvSpPr>
        <p:spPr>
          <a:xfrm>
            <a:off x="6273800" y="1566863"/>
            <a:ext cx="5222875" cy="45989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afbeelding ">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3"/>
          </p:nvPr>
        </p:nvSpPr>
        <p:spPr>
          <a:xfrm>
            <a:off x="683998" y="1566863"/>
            <a:ext cx="10812677" cy="4598988"/>
          </a:xfrm>
          <a:solidFill>
            <a:schemeClr val="bg1">
              <a:lumMod val="95000"/>
            </a:schemeClr>
          </a:solidFill>
        </p:spPr>
        <p:txBody>
          <a:bodyPr lIns="684000" anchor="ctr" anchorCtr="0"/>
          <a:lstStyle>
            <a:lvl1pPr marL="363" indent="0" algn="ctr">
              <a:buNone/>
              <a:defRPr/>
            </a:lvl1pPr>
          </a:lstStyle>
          <a:p>
            <a:r>
              <a:rPr lang="nl-NL"/>
              <a:t>Klik op het pictogram als u een afbeelding wilt toevoegen</a:t>
            </a:r>
            <a:endParaRPr lang="en-GB"/>
          </a:p>
        </p:txBody>
      </p:sp>
      <p:sp>
        <p:nvSpPr>
          <p:cNvPr id="2" name="Titel 1"/>
          <p:cNvSpPr>
            <a:spLocks noGrp="1"/>
          </p:cNvSpPr>
          <p:nvPr>
            <p:ph type="title"/>
          </p:nvPr>
        </p:nvSpPr>
        <p:spPr/>
        <p:txBody>
          <a:bodyPr/>
          <a:lstStyle/>
          <a:p>
            <a:r>
              <a:rPr lang="nl-NL"/>
              <a:t>Klik om stijl te bewerken</a:t>
            </a:r>
            <a:endParaRPr lang="en-GB"/>
          </a:p>
        </p:txBody>
      </p:sp>
      <p:sp>
        <p:nvSpPr>
          <p:cNvPr id="3" name="Tijdelijke aanduiding voor datum 2"/>
          <p:cNvSpPr>
            <a:spLocks noGrp="1"/>
          </p:cNvSpPr>
          <p:nvPr>
            <p:ph type="dt" sz="half" idx="10"/>
          </p:nvPr>
        </p:nvSpPr>
        <p:spPr/>
        <p:txBody>
          <a:bodyPr/>
          <a:lstStyle/>
          <a:p>
            <a:fld id="{9C15724C-C192-0B4B-BACC-F4624A2DDAF2}" type="datetimeFigureOut">
              <a:rPr lang="en-GB" smtClean="0"/>
              <a:t>06/02/2020</a:t>
            </a:fld>
            <a:endParaRPr lang="en-GB"/>
          </a:p>
        </p:txBody>
      </p:sp>
      <p:sp>
        <p:nvSpPr>
          <p:cNvPr id="4" name="Tijdelijke aanduiding voor voettekst 3"/>
          <p:cNvSpPr>
            <a:spLocks noGrp="1"/>
          </p:cNvSpPr>
          <p:nvPr>
            <p:ph type="ftr" sz="quarter" idx="11"/>
          </p:nvPr>
        </p:nvSpPr>
        <p:spPr/>
        <p:txBody>
          <a:bodyPr/>
          <a:lstStyle/>
          <a:p>
            <a:endParaRPr lang="en-GB"/>
          </a:p>
        </p:txBody>
      </p:sp>
      <p:sp>
        <p:nvSpPr>
          <p:cNvPr id="5" name="Tijdelijke aanduiding voor dianummer 4"/>
          <p:cNvSpPr>
            <a:spLocks noGrp="1"/>
          </p:cNvSpPr>
          <p:nvPr>
            <p:ph type="sldNum" sz="quarter" idx="12"/>
          </p:nvPr>
        </p:nvSpPr>
        <p:spPr/>
        <p:txBody>
          <a:bodyPr/>
          <a:lstStyle/>
          <a:p>
            <a:fld id="{F68BF4A6-40A7-E04A-A78B-7409A1BC41E0}" type="slidenum">
              <a:rPr lang="en-GB" smtClean="0"/>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83999" y="485053"/>
            <a:ext cx="10812676" cy="873100"/>
          </a:xfrm>
          <a:prstGeom prst="rect">
            <a:avLst/>
          </a:prstGeom>
        </p:spPr>
        <p:txBody>
          <a:bodyPr vert="horz" lIns="91440" tIns="45720" rIns="91440" bIns="45720" rtlCol="0" anchor="t" anchorCtr="0">
            <a:noAutofit/>
          </a:bodyPr>
          <a:lstStyle/>
          <a:p>
            <a:r>
              <a:rPr lang="nl-NL" dirty="0"/>
              <a:t>Titelstijl van model bewerken</a:t>
            </a:r>
            <a:endParaRPr lang="en-GB" dirty="0"/>
          </a:p>
        </p:txBody>
      </p:sp>
      <p:sp>
        <p:nvSpPr>
          <p:cNvPr id="3" name="Tijdelijke aanduiding voor tekst 2"/>
          <p:cNvSpPr>
            <a:spLocks noGrp="1"/>
          </p:cNvSpPr>
          <p:nvPr>
            <p:ph type="body" idx="1"/>
          </p:nvPr>
        </p:nvSpPr>
        <p:spPr>
          <a:xfrm>
            <a:off x="685800" y="1574799"/>
            <a:ext cx="10810875" cy="4602163"/>
          </a:xfrm>
          <a:prstGeom prst="rect">
            <a:avLst/>
          </a:prstGeom>
        </p:spPr>
        <p:txBody>
          <a:bodyPr vert="horz" lIns="91440" tIns="45720" rIns="91440" bIns="45720" rtlCol="0">
            <a:normAutofit/>
          </a:bodyPr>
          <a:lstStyle/>
          <a:p>
            <a:pPr lvl="0"/>
            <a:r>
              <a:rPr lang="nl-NL"/>
              <a:t>Klik om </a:t>
            </a:r>
            <a:r>
              <a:rPr lang="nl-NL" dirty="0"/>
              <a:t>de tekststijl van het model te bewerken</a:t>
            </a:r>
          </a:p>
          <a:p>
            <a:pPr lvl="1"/>
            <a:r>
              <a:rPr lang="nl-NL" dirty="0"/>
              <a:t>Tweede niveau</a:t>
            </a:r>
          </a:p>
          <a:p>
            <a:pPr lvl="2"/>
            <a:r>
              <a:rPr lang="nl-NL"/>
              <a:t>Derde </a:t>
            </a:r>
            <a:r>
              <a:rPr lang="nl-NL" dirty="0"/>
              <a:t>niveau</a:t>
            </a:r>
          </a:p>
          <a:p>
            <a:pPr lvl="3"/>
            <a:r>
              <a:rPr lang="nl-NL" dirty="0"/>
              <a:t>Vierde niveau</a:t>
            </a:r>
          </a:p>
          <a:p>
            <a:pPr lvl="4"/>
            <a:r>
              <a:rPr lang="nl-NL" dirty="0"/>
              <a:t>Vijfde niveau</a:t>
            </a:r>
            <a:endParaRPr lang="en-GB" dirty="0"/>
          </a:p>
        </p:txBody>
      </p:sp>
      <p:sp>
        <p:nvSpPr>
          <p:cNvPr id="4" name="Tijdelijke aanduiding voor datum 3"/>
          <p:cNvSpPr>
            <a:spLocks noGrp="1"/>
          </p:cNvSpPr>
          <p:nvPr>
            <p:ph type="dt" sz="half" idx="2"/>
          </p:nvPr>
        </p:nvSpPr>
        <p:spPr>
          <a:xfrm>
            <a:off x="4826508" y="6356350"/>
            <a:ext cx="2538984"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fld id="{9C15724C-C192-0B4B-BACC-F4624A2DDAF2}" type="datetimeFigureOut">
              <a:rPr lang="en-GB" smtClean="0"/>
              <a:pPr/>
              <a:t>06/02/2020</a:t>
            </a:fld>
            <a:endParaRPr lang="en-GB" dirty="0"/>
          </a:p>
        </p:txBody>
      </p:sp>
      <p:sp>
        <p:nvSpPr>
          <p:cNvPr id="5" name="Tijdelijke aanduiding voor voettekst 4"/>
          <p:cNvSpPr>
            <a:spLocks noGrp="1"/>
          </p:cNvSpPr>
          <p:nvPr>
            <p:ph type="ftr" sz="quarter" idx="3"/>
          </p:nvPr>
        </p:nvSpPr>
        <p:spPr>
          <a:xfrm>
            <a:off x="6662928" y="6356350"/>
            <a:ext cx="4191339"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GB" dirty="0"/>
          </a:p>
        </p:txBody>
      </p:sp>
      <p:sp>
        <p:nvSpPr>
          <p:cNvPr id="6" name="Tijdelijke aanduiding voor dianummer 5"/>
          <p:cNvSpPr>
            <a:spLocks noGrp="1"/>
          </p:cNvSpPr>
          <p:nvPr>
            <p:ph type="sldNum" sz="quarter" idx="4"/>
          </p:nvPr>
        </p:nvSpPr>
        <p:spPr>
          <a:xfrm>
            <a:off x="68400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F68BF4A6-40A7-E04A-A78B-7409A1BC41E0}" type="slidenum">
              <a:rPr lang="en-GB" smtClean="0"/>
              <a:pPr/>
              <a:t>‹nr.›</a:t>
            </a:fld>
            <a:endParaRPr lang="en-GB" dirty="0"/>
          </a:p>
        </p:txBody>
      </p:sp>
      <p:pic>
        <p:nvPicPr>
          <p:cNvPr id="8" name="Afbeelding 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1064675" y="6322912"/>
            <a:ext cx="432000" cy="432000"/>
          </a:xfrm>
          <a:prstGeom prst="rect">
            <a:avLst/>
          </a:prstGeom>
        </p:spPr>
      </p:pic>
      <p:pic>
        <p:nvPicPr>
          <p:cNvPr id="9" name="Afbeelding 8" descr="device2.ai"/>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485053"/>
            <a:ext cx="620622" cy="576064"/>
          </a:xfrm>
          <a:prstGeom prst="rect">
            <a:avLst/>
          </a:prstGeom>
        </p:spPr>
      </p:pic>
    </p:spTree>
    <p:extLst>
      <p:ext uri="{BB962C8B-B14F-4D97-AF65-F5344CB8AC3E}">
        <p14:creationId xmlns:p14="http://schemas.microsoft.com/office/powerpoint/2010/main" val="439456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67" r:id="rId4"/>
    <p:sldLayoutId id="2147483668" r:id="rId5"/>
    <p:sldLayoutId id="2147483670" r:id="rId6"/>
    <p:sldLayoutId id="2147483672" r:id="rId7"/>
    <p:sldLayoutId id="2147483658" r:id="rId8"/>
    <p:sldLayoutId id="2147483659" r:id="rId9"/>
    <p:sldLayoutId id="2147483660" r:id="rId10"/>
    <p:sldLayoutId id="2147483654" r:id="rId11"/>
    <p:sldLayoutId id="2147483655" r:id="rId12"/>
    <p:sldLayoutId id="2147483665" r:id="rId13"/>
    <p:sldLayoutId id="2147483664" r:id="rId14"/>
    <p:sldLayoutId id="2147483674" r:id="rId15"/>
  </p:sldLayoutIdLst>
  <p:txStyles>
    <p:titleStyle>
      <a:lvl1pPr algn="l" defTabSz="914400" rtl="0" eaLnBrk="1" latinLnBrk="0" hangingPunct="1">
        <a:lnSpc>
          <a:spcPct val="90000"/>
        </a:lnSpc>
        <a:spcBef>
          <a:spcPct val="0"/>
        </a:spcBef>
        <a:buNone/>
        <a:defRPr sz="3600" b="0" kern="1200">
          <a:solidFill>
            <a:schemeClr val="accent3"/>
          </a:solidFill>
          <a:latin typeface="Trebuchet MS" charset="0"/>
          <a:ea typeface="Trebuchet MS" charset="0"/>
          <a:cs typeface="Trebuchet MS" charset="0"/>
        </a:defRPr>
      </a:lvl1pPr>
    </p:titleStyle>
    <p:bodyStyle>
      <a:lvl1pPr marL="360363" indent="-360000" algn="l" defTabSz="914400" rtl="0" eaLnBrk="1" latinLnBrk="0" hangingPunct="1">
        <a:lnSpc>
          <a:spcPct val="100000"/>
        </a:lnSpc>
        <a:spcBef>
          <a:spcPts val="0"/>
        </a:spcBef>
        <a:spcAft>
          <a:spcPts val="1200"/>
        </a:spcAft>
        <a:buClr>
          <a:schemeClr val="tx2"/>
        </a:buClr>
        <a:buSzPct val="85000"/>
        <a:buFont typeface="Wingdings 2" panose="05020102010507070707" pitchFamily="18" charset="2"/>
        <a:buChar char=""/>
        <a:tabLst/>
        <a:defRPr sz="2400" kern="1200">
          <a:solidFill>
            <a:schemeClr val="tx1"/>
          </a:solidFill>
          <a:latin typeface="+mn-lt"/>
          <a:ea typeface="+mn-ea"/>
          <a:cs typeface="+mn-cs"/>
        </a:defRPr>
      </a:lvl1pPr>
      <a:lvl2pPr marL="720000" indent="-360000" algn="l" defTabSz="914400" rtl="0" eaLnBrk="1" latinLnBrk="0" hangingPunct="1">
        <a:lnSpc>
          <a:spcPct val="120000"/>
        </a:lnSpc>
        <a:spcBef>
          <a:spcPts val="0"/>
        </a:spcBef>
        <a:spcAft>
          <a:spcPts val="1000"/>
        </a:spcAft>
        <a:buClr>
          <a:schemeClr val="bg2"/>
        </a:buClr>
        <a:buSzPct val="85000"/>
        <a:buFont typeface="Wingdings 2" panose="05020102010507070707" pitchFamily="18" charset="2"/>
        <a:buChar char="®"/>
        <a:tabLst/>
        <a:defRPr sz="2000" kern="1200">
          <a:solidFill>
            <a:schemeClr val="tx1"/>
          </a:solidFill>
          <a:latin typeface="+mn-lt"/>
          <a:ea typeface="+mn-ea"/>
          <a:cs typeface="+mn-cs"/>
        </a:defRPr>
      </a:lvl2pPr>
      <a:lvl3pPr marL="1008000" indent="-288000" algn="l" defTabSz="914400" rtl="0" eaLnBrk="1" latinLnBrk="0" hangingPunct="1">
        <a:lnSpc>
          <a:spcPct val="120000"/>
        </a:lnSpc>
        <a:spcBef>
          <a:spcPts val="0"/>
        </a:spcBef>
        <a:spcAft>
          <a:spcPts val="900"/>
        </a:spcAft>
        <a:buClr>
          <a:schemeClr val="tx1"/>
        </a:buClr>
        <a:buSzPct val="85000"/>
        <a:buFont typeface="Wingdings 2" panose="05020102010507070707" pitchFamily="18" charset="2"/>
        <a:buChar char="®"/>
        <a:tabLst/>
        <a:defRPr sz="1800" kern="1200">
          <a:solidFill>
            <a:schemeClr val="tx1"/>
          </a:solidFill>
          <a:latin typeface="+mn-lt"/>
          <a:ea typeface="+mn-ea"/>
          <a:cs typeface="+mn-cs"/>
        </a:defRPr>
      </a:lvl3pPr>
      <a:lvl4pPr marL="1332000" indent="-252000" algn="l" defTabSz="914400" rtl="0" eaLnBrk="1" latinLnBrk="0" hangingPunct="1">
        <a:lnSpc>
          <a:spcPct val="120000"/>
        </a:lnSpc>
        <a:spcBef>
          <a:spcPts val="0"/>
        </a:spcBef>
        <a:spcAft>
          <a:spcPts val="800"/>
        </a:spcAft>
        <a:buClr>
          <a:schemeClr val="accent3"/>
        </a:buClr>
        <a:buSzPct val="85000"/>
        <a:buFont typeface="Wingdings 2" panose="05020102010507070707" pitchFamily="18" charset="2"/>
        <a:buChar char="®"/>
        <a:tabLst/>
        <a:defRPr sz="1600" kern="1200">
          <a:solidFill>
            <a:schemeClr val="tx1"/>
          </a:solidFill>
          <a:latin typeface="+mn-lt"/>
          <a:ea typeface="+mn-ea"/>
          <a:cs typeface="+mn-cs"/>
        </a:defRPr>
      </a:lvl4pPr>
      <a:lvl5pPr marL="1584000" indent="-252000" algn="l" defTabSz="914400" rtl="0" eaLnBrk="1" latinLnBrk="0" hangingPunct="1">
        <a:lnSpc>
          <a:spcPct val="120000"/>
        </a:lnSpc>
        <a:spcBef>
          <a:spcPts val="0"/>
        </a:spcBef>
        <a:spcAft>
          <a:spcPts val="800"/>
        </a:spcAft>
        <a:buClr>
          <a:srgbClr val="8D8D8D"/>
        </a:buClr>
        <a:buSzPct val="85000"/>
        <a:buFont typeface="Wingdings 2" panose="05020102010507070707" pitchFamily="18"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0" algn="l" defTabSz="914400" rtl="0" eaLnBrk="1" latinLnBrk="0" hangingPunct="1">
        <a:defRPr sz="2000" b="1" kern="1200" cap="all">
          <a:solidFill>
            <a:schemeClr val="tx1"/>
          </a:solidFill>
          <a:latin typeface="+mn-lt"/>
          <a:ea typeface="+mn-ea"/>
          <a:cs typeface="+mn-cs"/>
        </a:defRPr>
      </a:lvl2pPr>
      <a:lvl3pPr marL="0" algn="l" defTabSz="914400" rtl="0" eaLnBrk="1" latinLnBrk="0" hangingPunct="1">
        <a:defRPr sz="1600" kern="1200">
          <a:solidFill>
            <a:srgbClr val="A29DA2"/>
          </a:solidFill>
          <a:latin typeface="+mn-lt"/>
          <a:ea typeface="+mn-ea"/>
          <a:cs typeface="+mn-cs"/>
        </a:defRPr>
      </a:lvl3pPr>
      <a:lvl4pPr marL="0" algn="l" defTabSz="914400" rtl="0" eaLnBrk="1" latinLnBrk="0" hangingPunct="1">
        <a:defRPr sz="1200" kern="1200">
          <a:solidFill>
            <a:schemeClr val="tx1"/>
          </a:solidFill>
          <a:latin typeface="+mn-lt"/>
          <a:ea typeface="+mn-ea"/>
          <a:cs typeface="+mn-cs"/>
        </a:defRPr>
      </a:lvl4pPr>
      <a:lvl5pPr marL="0" algn="l" defTabSz="914400" rtl="0" eaLnBrk="1" latinLnBrk="0" hangingPunct="1">
        <a:defRPr sz="1800" kern="1200">
          <a:solidFill>
            <a:schemeClr val="tx1"/>
          </a:solidFill>
          <a:latin typeface="+mn-lt"/>
          <a:ea typeface="+mn-ea"/>
          <a:cs typeface="+mn-cs"/>
        </a:defRPr>
      </a:lvl5pPr>
      <a:lvl6pPr marL="0" algn="l" defTabSz="914400" rtl="0" eaLnBrk="1" latinLnBrk="0" hangingPunct="1">
        <a:defRPr sz="1800" kern="1200">
          <a:solidFill>
            <a:schemeClr val="tx1"/>
          </a:solidFill>
          <a:latin typeface="+mn-lt"/>
          <a:ea typeface="+mn-ea"/>
          <a:cs typeface="+mn-cs"/>
        </a:defRPr>
      </a:lvl6pPr>
      <a:lvl7pPr marL="0" algn="l" defTabSz="914400" rtl="0" eaLnBrk="1" latinLnBrk="0" hangingPunct="1">
        <a:defRPr sz="1200" kern="1200">
          <a:solidFill>
            <a:schemeClr val="tx1"/>
          </a:solidFill>
          <a:latin typeface="+mn-lt"/>
          <a:ea typeface="+mn-ea"/>
          <a:cs typeface="+mn-cs"/>
        </a:defRPr>
      </a:lvl7pPr>
      <a:lvl8pPr marL="0" algn="l" defTabSz="914400" rtl="0" eaLnBrk="1" latinLnBrk="0" hangingPunct="1">
        <a:defRPr sz="1200" kern="1200">
          <a:solidFill>
            <a:schemeClr val="tx1"/>
          </a:solidFill>
          <a:latin typeface="+mn-lt"/>
          <a:ea typeface="+mn-ea"/>
          <a:cs typeface="+mn-cs"/>
        </a:defRPr>
      </a:lvl8pPr>
      <a:lvl9pPr marL="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87" userDrawn="1">
          <p15:clr>
            <a:srgbClr val="F26B43"/>
          </p15:clr>
        </p15:guide>
        <p15:guide id="2" pos="3840" userDrawn="1">
          <p15:clr>
            <a:srgbClr val="F26B43"/>
          </p15:clr>
        </p15:guide>
        <p15:guide id="3" pos="7242" userDrawn="1">
          <p15:clr>
            <a:srgbClr val="F26B43"/>
          </p15:clr>
        </p15:guide>
        <p15:guide id="4" pos="432" userDrawn="1">
          <p15:clr>
            <a:srgbClr val="F26B43"/>
          </p15:clr>
        </p15:guide>
        <p15:guide id="5" orient="horz" pos="3884" userDrawn="1">
          <p15:clr>
            <a:srgbClr val="F26B43"/>
          </p15:clr>
        </p15:guide>
        <p15:guide id="6" pos="2139" userDrawn="1">
          <p15:clr>
            <a:srgbClr val="F26B43"/>
          </p15:clr>
        </p15:guide>
        <p15:guide id="7" pos="554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aandeslagmetdeomgevingswet.nl/#PagCls_1804230" TargetMode="External"/><Relationship Id="rId2" Type="http://schemas.openxmlformats.org/officeDocument/2006/relationships/hyperlink" Target="https://aandeslagmetdeomgevingswet.nl/#PagCls_180422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normAutofit/>
          </a:bodyPr>
          <a:lstStyle/>
          <a:p>
            <a:r>
              <a:rPr lang="nl-NL" sz="2000" dirty="0"/>
              <a:t>Omgevingswet per 1-1-2021</a:t>
            </a:r>
          </a:p>
        </p:txBody>
      </p:sp>
      <p:sp>
        <p:nvSpPr>
          <p:cNvPr id="3" name="Ondertitel 2"/>
          <p:cNvSpPr>
            <a:spLocks noGrp="1"/>
          </p:cNvSpPr>
          <p:nvPr>
            <p:ph type="subTitle" idx="1"/>
          </p:nvPr>
        </p:nvSpPr>
        <p:spPr/>
        <p:txBody>
          <a:bodyPr>
            <a:normAutofit/>
          </a:bodyPr>
          <a:lstStyle/>
          <a:p>
            <a:r>
              <a:rPr lang="nl-NL" sz="3600" b="1" dirty="0"/>
              <a:t>De Omgevingsvisie </a:t>
            </a:r>
            <a:r>
              <a:rPr lang="nl-NL" sz="1700" b="1" dirty="0"/>
              <a:t>(Inventarisatie 160 gemeenten)</a:t>
            </a:r>
          </a:p>
        </p:txBody>
      </p:sp>
      <p:sp>
        <p:nvSpPr>
          <p:cNvPr id="8" name="Tijdelijke aanduiding voor tekst 7"/>
          <p:cNvSpPr>
            <a:spLocks noGrp="1"/>
          </p:cNvSpPr>
          <p:nvPr>
            <p:ph type="body" sz="quarter" idx="10"/>
          </p:nvPr>
        </p:nvSpPr>
        <p:spPr/>
        <p:txBody>
          <a:bodyPr>
            <a:normAutofit/>
          </a:bodyPr>
          <a:lstStyle/>
          <a:p>
            <a:r>
              <a:rPr lang="nl-NL" sz="1200" dirty="0"/>
              <a:t>Jos Lemmens</a:t>
            </a:r>
          </a:p>
        </p:txBody>
      </p:sp>
      <p:sp>
        <p:nvSpPr>
          <p:cNvPr id="9" name="Tijdelijke aanduiding voor tekst 8"/>
          <p:cNvSpPr>
            <a:spLocks noGrp="1"/>
          </p:cNvSpPr>
          <p:nvPr>
            <p:ph type="body" sz="quarter" idx="11"/>
          </p:nvPr>
        </p:nvSpPr>
        <p:spPr/>
        <p:txBody>
          <a:bodyPr>
            <a:normAutofit/>
          </a:bodyPr>
          <a:lstStyle/>
          <a:p>
            <a:r>
              <a:rPr lang="nl-NL" sz="1200" dirty="0"/>
              <a:t>Werkoverleg ET&amp;N 10-2-2020</a:t>
            </a:r>
          </a:p>
        </p:txBody>
      </p:sp>
    </p:spTree>
    <p:extLst>
      <p:ext uri="{BB962C8B-B14F-4D97-AF65-F5344CB8AC3E}">
        <p14:creationId xmlns:p14="http://schemas.microsoft.com/office/powerpoint/2010/main" val="1701985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833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746163-0EDD-463F-8D51-672B9476E92D}"/>
              </a:ext>
            </a:extLst>
          </p:cNvPr>
          <p:cNvSpPr>
            <a:spLocks noGrp="1"/>
          </p:cNvSpPr>
          <p:nvPr>
            <p:ph type="title"/>
          </p:nvPr>
        </p:nvSpPr>
        <p:spPr>
          <a:xfrm>
            <a:off x="550190" y="297619"/>
            <a:ext cx="10973203" cy="873100"/>
          </a:xfrm>
        </p:spPr>
        <p:txBody>
          <a:bodyPr/>
          <a:lstStyle/>
          <a:p>
            <a:r>
              <a:rPr lang="nl-NL" sz="2400" b="1" dirty="0"/>
              <a:t>Er wordt hard gewerkt om beeld te krijgen bij de impact van de Omgevingswet voor de Netbeheerders/Enexis.</a:t>
            </a:r>
          </a:p>
        </p:txBody>
      </p:sp>
      <p:pic>
        <p:nvPicPr>
          <p:cNvPr id="5" name="Tijdelijke aanduiding voor inhoud 4">
            <a:extLst>
              <a:ext uri="{FF2B5EF4-FFF2-40B4-BE49-F238E27FC236}">
                <a16:creationId xmlns:a16="http://schemas.microsoft.com/office/drawing/2014/main" id="{D795AA87-7857-4F93-8CB8-A6C3CDAB87AB}"/>
              </a:ext>
            </a:extLst>
          </p:cNvPr>
          <p:cNvPicPr>
            <a:picLocks noGrp="1" noChangeAspect="1"/>
          </p:cNvPicPr>
          <p:nvPr>
            <p:ph sz="quarter" idx="13"/>
          </p:nvPr>
        </p:nvPicPr>
        <p:blipFill>
          <a:blip r:embed="rId2"/>
          <a:stretch>
            <a:fillRect/>
          </a:stretch>
        </p:blipFill>
        <p:spPr>
          <a:xfrm>
            <a:off x="268735" y="1555436"/>
            <a:ext cx="3195136" cy="1983385"/>
          </a:xfrm>
        </p:spPr>
      </p:pic>
      <p:pic>
        <p:nvPicPr>
          <p:cNvPr id="6" name="Tijdelijke aanduiding voor inhoud 4">
            <a:extLst>
              <a:ext uri="{FF2B5EF4-FFF2-40B4-BE49-F238E27FC236}">
                <a16:creationId xmlns:a16="http://schemas.microsoft.com/office/drawing/2014/main" id="{403AF981-A6AA-4379-9CC1-DE03578B3475}"/>
              </a:ext>
            </a:extLst>
          </p:cNvPr>
          <p:cNvPicPr>
            <a:picLocks noChangeAspect="1"/>
          </p:cNvPicPr>
          <p:nvPr/>
        </p:nvPicPr>
        <p:blipFill>
          <a:blip r:embed="rId2"/>
          <a:stretch>
            <a:fillRect/>
          </a:stretch>
        </p:blipFill>
        <p:spPr>
          <a:xfrm>
            <a:off x="4127250" y="2050429"/>
            <a:ext cx="6773163" cy="4204450"/>
          </a:xfrm>
          <a:prstGeom prst="rect">
            <a:avLst/>
          </a:prstGeom>
        </p:spPr>
      </p:pic>
      <p:sp>
        <p:nvSpPr>
          <p:cNvPr id="7" name="Tekstvak 6">
            <a:extLst>
              <a:ext uri="{FF2B5EF4-FFF2-40B4-BE49-F238E27FC236}">
                <a16:creationId xmlns:a16="http://schemas.microsoft.com/office/drawing/2014/main" id="{ED1282F6-ACC9-4EA7-8504-E02AAD3327F3}"/>
              </a:ext>
            </a:extLst>
          </p:cNvPr>
          <p:cNvSpPr txBox="1"/>
          <p:nvPr/>
        </p:nvSpPr>
        <p:spPr>
          <a:xfrm>
            <a:off x="268735" y="3429000"/>
            <a:ext cx="2611292" cy="261610"/>
          </a:xfrm>
          <a:prstGeom prst="rect">
            <a:avLst/>
          </a:prstGeom>
          <a:noFill/>
        </p:spPr>
        <p:txBody>
          <a:bodyPr wrap="none" rtlCol="0" anchor="ctr">
            <a:spAutoFit/>
          </a:bodyPr>
          <a:lstStyle/>
          <a:p>
            <a:pPr marL="36000" indent="-252000">
              <a:spcAft>
                <a:spcPts val="600"/>
              </a:spcAft>
              <a:buClr>
                <a:schemeClr val="tx2"/>
              </a:buClr>
              <a:buFont typeface=".LucidaGrandeUI" charset="0"/>
              <a:buChar char="◆"/>
            </a:pPr>
            <a:r>
              <a:rPr lang="nl-NL" sz="1100" dirty="0"/>
              <a:t>Projectgroep Omgevingswet </a:t>
            </a:r>
            <a:r>
              <a:rPr lang="nl-NL" sz="1100" dirty="0" err="1"/>
              <a:t>NbNL</a:t>
            </a:r>
            <a:endParaRPr lang="nl-NL" sz="1100" dirty="0"/>
          </a:p>
        </p:txBody>
      </p:sp>
      <p:sp>
        <p:nvSpPr>
          <p:cNvPr id="8" name="Tekstvak 7">
            <a:extLst>
              <a:ext uri="{FF2B5EF4-FFF2-40B4-BE49-F238E27FC236}">
                <a16:creationId xmlns:a16="http://schemas.microsoft.com/office/drawing/2014/main" id="{B8C44628-CD51-4F44-BFFC-33CC610D3A65}"/>
              </a:ext>
            </a:extLst>
          </p:cNvPr>
          <p:cNvSpPr txBox="1"/>
          <p:nvPr/>
        </p:nvSpPr>
        <p:spPr>
          <a:xfrm>
            <a:off x="4842487" y="6070213"/>
            <a:ext cx="5410777" cy="369332"/>
          </a:xfrm>
          <a:prstGeom prst="rect">
            <a:avLst/>
          </a:prstGeom>
          <a:noFill/>
        </p:spPr>
        <p:txBody>
          <a:bodyPr wrap="none" rtlCol="0" anchor="ctr">
            <a:spAutoFit/>
          </a:bodyPr>
          <a:lstStyle/>
          <a:p>
            <a:pPr marL="36000" indent="-252000">
              <a:spcAft>
                <a:spcPts val="600"/>
              </a:spcAft>
              <a:buClr>
                <a:schemeClr val="tx2"/>
              </a:buClr>
              <a:buFont typeface=".LucidaGrandeUI" charset="0"/>
              <a:buChar char="◆"/>
            </a:pPr>
            <a:r>
              <a:rPr lang="nl-NL" dirty="0"/>
              <a:t>Werkgroep implementatie Omgevingswet Enexis</a:t>
            </a:r>
          </a:p>
        </p:txBody>
      </p:sp>
      <p:sp>
        <p:nvSpPr>
          <p:cNvPr id="9" name="Tekstvak 8">
            <a:extLst>
              <a:ext uri="{FF2B5EF4-FFF2-40B4-BE49-F238E27FC236}">
                <a16:creationId xmlns:a16="http://schemas.microsoft.com/office/drawing/2014/main" id="{AB404F8E-C49B-45F9-BF0E-71AE41E02FAD}"/>
              </a:ext>
            </a:extLst>
          </p:cNvPr>
          <p:cNvSpPr txBox="1"/>
          <p:nvPr/>
        </p:nvSpPr>
        <p:spPr>
          <a:xfrm>
            <a:off x="7513832" y="1859327"/>
            <a:ext cx="2401298" cy="369332"/>
          </a:xfrm>
          <a:prstGeom prst="rect">
            <a:avLst/>
          </a:prstGeom>
          <a:noFill/>
        </p:spPr>
        <p:txBody>
          <a:bodyPr wrap="none" rtlCol="0" anchor="ctr">
            <a:spAutoFit/>
          </a:bodyPr>
          <a:lstStyle/>
          <a:p>
            <a:pPr marL="36000" indent="-252000">
              <a:spcAft>
                <a:spcPts val="600"/>
              </a:spcAft>
              <a:buClr>
                <a:schemeClr val="tx2"/>
              </a:buClr>
              <a:buFont typeface=".LucidaGrandeUI" charset="0"/>
              <a:buChar char="◆"/>
            </a:pPr>
            <a:r>
              <a:rPr lang="nl-NL" dirty="0"/>
              <a:t>Eugène-Emile Kuis</a:t>
            </a:r>
          </a:p>
        </p:txBody>
      </p:sp>
      <p:sp>
        <p:nvSpPr>
          <p:cNvPr id="10" name="Tekstvak 9">
            <a:extLst>
              <a:ext uri="{FF2B5EF4-FFF2-40B4-BE49-F238E27FC236}">
                <a16:creationId xmlns:a16="http://schemas.microsoft.com/office/drawing/2014/main" id="{5C26B0C9-9A22-4780-8551-F166289CBA8F}"/>
              </a:ext>
            </a:extLst>
          </p:cNvPr>
          <p:cNvSpPr txBox="1"/>
          <p:nvPr/>
        </p:nvSpPr>
        <p:spPr>
          <a:xfrm>
            <a:off x="8842586" y="2414430"/>
            <a:ext cx="1913985" cy="369332"/>
          </a:xfrm>
          <a:prstGeom prst="rect">
            <a:avLst/>
          </a:prstGeom>
          <a:noFill/>
        </p:spPr>
        <p:txBody>
          <a:bodyPr wrap="none" rtlCol="0" anchor="ctr">
            <a:spAutoFit/>
          </a:bodyPr>
          <a:lstStyle/>
          <a:p>
            <a:pPr marL="36000" indent="-252000">
              <a:spcAft>
                <a:spcPts val="600"/>
              </a:spcAft>
              <a:buClr>
                <a:schemeClr val="tx2"/>
              </a:buClr>
              <a:buFont typeface=".LucidaGrandeUI" charset="0"/>
              <a:buChar char="◆"/>
            </a:pPr>
            <a:r>
              <a:rPr lang="nl-NL" dirty="0"/>
              <a:t>Fokko Postma</a:t>
            </a:r>
          </a:p>
        </p:txBody>
      </p:sp>
      <p:sp>
        <p:nvSpPr>
          <p:cNvPr id="12" name="Tekstvak 11">
            <a:extLst>
              <a:ext uri="{FF2B5EF4-FFF2-40B4-BE49-F238E27FC236}">
                <a16:creationId xmlns:a16="http://schemas.microsoft.com/office/drawing/2014/main" id="{E9D3EAC9-B3C3-4B97-BA56-2F61F2C64DC9}"/>
              </a:ext>
            </a:extLst>
          </p:cNvPr>
          <p:cNvSpPr txBox="1"/>
          <p:nvPr/>
        </p:nvSpPr>
        <p:spPr>
          <a:xfrm>
            <a:off x="1980937" y="1449813"/>
            <a:ext cx="1564531" cy="276999"/>
          </a:xfrm>
          <a:prstGeom prst="rect">
            <a:avLst/>
          </a:prstGeom>
          <a:noFill/>
        </p:spPr>
        <p:txBody>
          <a:bodyPr wrap="none" rtlCol="0" anchor="ctr">
            <a:spAutoFit/>
          </a:bodyPr>
          <a:lstStyle/>
          <a:p>
            <a:pPr marL="36000" indent="-252000">
              <a:spcAft>
                <a:spcPts val="600"/>
              </a:spcAft>
              <a:buClr>
                <a:schemeClr val="tx2"/>
              </a:buClr>
              <a:buFont typeface=".LucidaGrandeUI" charset="0"/>
              <a:buChar char="◆"/>
            </a:pPr>
            <a:r>
              <a:rPr lang="nl-NL" sz="1200" dirty="0"/>
              <a:t>Marten Wignand</a:t>
            </a:r>
          </a:p>
        </p:txBody>
      </p:sp>
      <p:sp>
        <p:nvSpPr>
          <p:cNvPr id="13" name="Tekstvak 12">
            <a:extLst>
              <a:ext uri="{FF2B5EF4-FFF2-40B4-BE49-F238E27FC236}">
                <a16:creationId xmlns:a16="http://schemas.microsoft.com/office/drawing/2014/main" id="{ABDFC352-9DEA-437E-ABBF-33F41DB0BF0D}"/>
              </a:ext>
            </a:extLst>
          </p:cNvPr>
          <p:cNvSpPr txBox="1"/>
          <p:nvPr/>
        </p:nvSpPr>
        <p:spPr>
          <a:xfrm>
            <a:off x="2621570" y="1711501"/>
            <a:ext cx="1394613" cy="276999"/>
          </a:xfrm>
          <a:prstGeom prst="rect">
            <a:avLst/>
          </a:prstGeom>
          <a:noFill/>
        </p:spPr>
        <p:txBody>
          <a:bodyPr wrap="none" rtlCol="0" anchor="ctr">
            <a:spAutoFit/>
          </a:bodyPr>
          <a:lstStyle/>
          <a:p>
            <a:pPr marL="36000" indent="-252000">
              <a:spcAft>
                <a:spcPts val="600"/>
              </a:spcAft>
              <a:buClr>
                <a:schemeClr val="tx2"/>
              </a:buClr>
              <a:buFont typeface=".LucidaGrandeUI" charset="0"/>
              <a:buChar char="◆"/>
            </a:pPr>
            <a:r>
              <a:rPr lang="nl-NL" sz="1200" dirty="0"/>
              <a:t>Jos Lemmens</a:t>
            </a:r>
          </a:p>
        </p:txBody>
      </p:sp>
      <p:sp>
        <p:nvSpPr>
          <p:cNvPr id="15" name="Tekstvak 14">
            <a:extLst>
              <a:ext uri="{FF2B5EF4-FFF2-40B4-BE49-F238E27FC236}">
                <a16:creationId xmlns:a16="http://schemas.microsoft.com/office/drawing/2014/main" id="{809E5963-99BC-41AB-AD90-E569E506E2C0}"/>
              </a:ext>
            </a:extLst>
          </p:cNvPr>
          <p:cNvSpPr txBox="1"/>
          <p:nvPr/>
        </p:nvSpPr>
        <p:spPr>
          <a:xfrm>
            <a:off x="8977373" y="3964770"/>
            <a:ext cx="1875513" cy="369332"/>
          </a:xfrm>
          <a:prstGeom prst="rect">
            <a:avLst/>
          </a:prstGeom>
          <a:noFill/>
        </p:spPr>
        <p:txBody>
          <a:bodyPr wrap="none" rtlCol="0" anchor="ctr">
            <a:spAutoFit/>
          </a:bodyPr>
          <a:lstStyle/>
          <a:p>
            <a:pPr marL="36000" indent="-252000">
              <a:spcAft>
                <a:spcPts val="600"/>
              </a:spcAft>
              <a:buClr>
                <a:schemeClr val="tx2"/>
              </a:buClr>
              <a:buFont typeface=".LucidaGrandeUI" charset="0"/>
              <a:buChar char="◆"/>
            </a:pPr>
            <a:r>
              <a:rPr lang="nl-NL" dirty="0"/>
              <a:t>Jos Lemmens</a:t>
            </a:r>
          </a:p>
        </p:txBody>
      </p:sp>
      <p:sp>
        <p:nvSpPr>
          <p:cNvPr id="16" name="Tekstvak 15">
            <a:extLst>
              <a:ext uri="{FF2B5EF4-FFF2-40B4-BE49-F238E27FC236}">
                <a16:creationId xmlns:a16="http://schemas.microsoft.com/office/drawing/2014/main" id="{927A0EAC-1931-4C60-9FCF-CE56A71CC4DA}"/>
              </a:ext>
            </a:extLst>
          </p:cNvPr>
          <p:cNvSpPr txBox="1"/>
          <p:nvPr/>
        </p:nvSpPr>
        <p:spPr>
          <a:xfrm>
            <a:off x="9391400" y="3211452"/>
            <a:ext cx="2131994" cy="369332"/>
          </a:xfrm>
          <a:prstGeom prst="rect">
            <a:avLst/>
          </a:prstGeom>
          <a:noFill/>
        </p:spPr>
        <p:txBody>
          <a:bodyPr wrap="none" rtlCol="0" anchor="ctr">
            <a:spAutoFit/>
          </a:bodyPr>
          <a:lstStyle/>
          <a:p>
            <a:pPr marL="36000" indent="-252000">
              <a:spcAft>
                <a:spcPts val="600"/>
              </a:spcAft>
              <a:buClr>
                <a:schemeClr val="tx2"/>
              </a:buClr>
              <a:buFont typeface=".LucidaGrandeUI" charset="0"/>
              <a:buChar char="◆"/>
            </a:pPr>
            <a:r>
              <a:rPr lang="nl-NL" dirty="0"/>
              <a:t>Marten Wignand</a:t>
            </a:r>
          </a:p>
        </p:txBody>
      </p:sp>
    </p:spTree>
    <p:extLst>
      <p:ext uri="{BB962C8B-B14F-4D97-AF65-F5344CB8AC3E}">
        <p14:creationId xmlns:p14="http://schemas.microsoft.com/office/powerpoint/2010/main" val="417659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roomdiagram: Ophalen 3">
            <a:extLst>
              <a:ext uri="{FF2B5EF4-FFF2-40B4-BE49-F238E27FC236}">
                <a16:creationId xmlns:a16="http://schemas.microsoft.com/office/drawing/2014/main" id="{3B995BFC-9072-4000-8BAE-8C63C002CFC4}"/>
              </a:ext>
            </a:extLst>
          </p:cNvPr>
          <p:cNvSpPr/>
          <p:nvPr/>
        </p:nvSpPr>
        <p:spPr>
          <a:xfrm rot="5400000">
            <a:off x="4087677" y="-910526"/>
            <a:ext cx="3580109" cy="10019654"/>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ekstvak 4">
            <a:extLst>
              <a:ext uri="{FF2B5EF4-FFF2-40B4-BE49-F238E27FC236}">
                <a16:creationId xmlns:a16="http://schemas.microsoft.com/office/drawing/2014/main" id="{E14B673F-65F4-481B-BB34-30184ED92E96}"/>
              </a:ext>
            </a:extLst>
          </p:cNvPr>
          <p:cNvSpPr txBox="1"/>
          <p:nvPr/>
        </p:nvSpPr>
        <p:spPr>
          <a:xfrm>
            <a:off x="924171" y="3481634"/>
            <a:ext cx="2287012" cy="1138773"/>
          </a:xfrm>
          <a:prstGeom prst="rect">
            <a:avLst/>
          </a:prstGeom>
          <a:noFill/>
        </p:spPr>
        <p:txBody>
          <a:bodyPr wrap="square" rtlCol="0" anchor="ctr">
            <a:spAutoFit/>
          </a:bodyPr>
          <a:lstStyle/>
          <a:p>
            <a:pPr marL="36000" indent="-252000">
              <a:spcAft>
                <a:spcPts val="600"/>
              </a:spcAft>
              <a:buClr>
                <a:schemeClr val="tx2"/>
              </a:buClr>
              <a:buFont typeface=".LucidaGrandeUI" charset="0"/>
              <a:buChar char="◆"/>
            </a:pPr>
            <a:r>
              <a:rPr lang="nl-NL" b="1" dirty="0">
                <a:solidFill>
                  <a:srgbClr val="DE0073"/>
                </a:solidFill>
              </a:rPr>
              <a:t>Omgevingsvisie</a:t>
            </a:r>
          </a:p>
          <a:p>
            <a:pPr>
              <a:spcAft>
                <a:spcPts val="600"/>
              </a:spcAft>
              <a:buClr>
                <a:schemeClr val="tx2"/>
              </a:buClr>
            </a:pPr>
            <a:r>
              <a:rPr lang="nl-NL" sz="1000" dirty="0">
                <a:solidFill>
                  <a:srgbClr val="0000FF"/>
                </a:solidFill>
                <a:latin typeface="Calibri" panose="020F0502020204030204" pitchFamily="34" charset="0"/>
                <a:ea typeface="Calibri" panose="020F0502020204030204" pitchFamily="34" charset="0"/>
              </a:rPr>
              <a:t>Integraal, lange termijn, strategisch. Bevoegdheid raad. Verplicht. Karakter: beleidsmatig (zelfbinding)</a:t>
            </a:r>
            <a:endParaRPr lang="nl-NL" sz="1000" dirty="0">
              <a:latin typeface="Calibri" panose="020F0502020204030204" pitchFamily="34" charset="0"/>
              <a:ea typeface="Calibri" panose="020F0502020204030204" pitchFamily="34" charset="0"/>
            </a:endParaRPr>
          </a:p>
          <a:p>
            <a:pPr>
              <a:spcAft>
                <a:spcPts val="600"/>
              </a:spcAft>
              <a:buClr>
                <a:schemeClr val="tx2"/>
              </a:buClr>
            </a:pPr>
            <a:endParaRPr lang="nl-NL" sz="1000" dirty="0"/>
          </a:p>
        </p:txBody>
      </p:sp>
      <p:sp>
        <p:nvSpPr>
          <p:cNvPr id="6" name="Tekstvak 5">
            <a:extLst>
              <a:ext uri="{FF2B5EF4-FFF2-40B4-BE49-F238E27FC236}">
                <a16:creationId xmlns:a16="http://schemas.microsoft.com/office/drawing/2014/main" id="{AE590982-362A-4D9B-B0DA-5C5D2C225FA7}"/>
              </a:ext>
            </a:extLst>
          </p:cNvPr>
          <p:cNvSpPr txBox="1"/>
          <p:nvPr/>
        </p:nvSpPr>
        <p:spPr>
          <a:xfrm>
            <a:off x="3953923" y="3481634"/>
            <a:ext cx="2106590" cy="1446550"/>
          </a:xfrm>
          <a:prstGeom prst="rect">
            <a:avLst/>
          </a:prstGeom>
          <a:noFill/>
        </p:spPr>
        <p:txBody>
          <a:bodyPr wrap="square" rtlCol="0" anchor="ctr">
            <a:spAutoFit/>
          </a:bodyPr>
          <a:lstStyle/>
          <a:p>
            <a:pPr marL="36000" indent="-252000">
              <a:spcAft>
                <a:spcPts val="600"/>
              </a:spcAft>
              <a:buClr>
                <a:schemeClr val="tx2"/>
              </a:buClr>
              <a:buFont typeface=".LucidaGrandeUI" charset="0"/>
              <a:buChar char="◆"/>
            </a:pPr>
            <a:r>
              <a:rPr lang="nl-NL" b="1" dirty="0">
                <a:solidFill>
                  <a:srgbClr val="DE0073"/>
                </a:solidFill>
              </a:rPr>
              <a:t>Programma</a:t>
            </a:r>
          </a:p>
          <a:p>
            <a:pPr>
              <a:spcAft>
                <a:spcPts val="600"/>
              </a:spcAft>
              <a:buClr>
                <a:schemeClr val="tx2"/>
              </a:buClr>
            </a:pPr>
            <a:r>
              <a:rPr lang="nl-NL" sz="1000" dirty="0">
                <a:solidFill>
                  <a:srgbClr val="0000FF"/>
                </a:solidFill>
                <a:latin typeface="Calibri" panose="020F0502020204030204" pitchFamily="34" charset="0"/>
                <a:ea typeface="Calibri" panose="020F0502020204030204" pitchFamily="34" charset="0"/>
              </a:rPr>
              <a:t>(</a:t>
            </a:r>
            <a:r>
              <a:rPr lang="nl-NL" sz="1000" dirty="0" err="1">
                <a:solidFill>
                  <a:srgbClr val="0000FF"/>
                </a:solidFill>
                <a:latin typeface="Calibri" panose="020F0502020204030204" pitchFamily="34" charset="0"/>
                <a:ea typeface="Calibri" panose="020F0502020204030204" pitchFamily="34" charset="0"/>
              </a:rPr>
              <a:t>multi</a:t>
            </a:r>
            <a:r>
              <a:rPr lang="nl-NL" sz="1000" dirty="0">
                <a:solidFill>
                  <a:srgbClr val="0000FF"/>
                </a:solidFill>
                <a:latin typeface="Calibri" panose="020F0502020204030204" pitchFamily="34" charset="0"/>
                <a:ea typeface="Calibri" panose="020F0502020204030204" pitchFamily="34" charset="0"/>
              </a:rPr>
              <a:t>-)sectoraal, kortere termijn, tactisch. Bevoegdheid college. Niet verplicht, tenzij (bijvoorbeeld als omgevingswaarden worden gesteld). Karakter: beleidsmatig (zelfbinding)</a:t>
            </a:r>
            <a:endParaRPr lang="nl-NL" sz="1000" dirty="0">
              <a:latin typeface="Calibri" panose="020F0502020204030204" pitchFamily="34" charset="0"/>
              <a:ea typeface="Calibri" panose="020F0502020204030204" pitchFamily="34" charset="0"/>
            </a:endParaRPr>
          </a:p>
          <a:p>
            <a:pPr>
              <a:spcAft>
                <a:spcPts val="600"/>
              </a:spcAft>
              <a:buClr>
                <a:schemeClr val="tx2"/>
              </a:buClr>
            </a:pPr>
            <a:endParaRPr lang="nl-NL" sz="1000" dirty="0"/>
          </a:p>
        </p:txBody>
      </p:sp>
      <p:sp>
        <p:nvSpPr>
          <p:cNvPr id="7" name="Tekstvak 6">
            <a:extLst>
              <a:ext uri="{FF2B5EF4-FFF2-40B4-BE49-F238E27FC236}">
                <a16:creationId xmlns:a16="http://schemas.microsoft.com/office/drawing/2014/main" id="{7D140AC2-4313-45CA-9019-EA37500A87A4}"/>
              </a:ext>
            </a:extLst>
          </p:cNvPr>
          <p:cNvSpPr txBox="1"/>
          <p:nvPr/>
        </p:nvSpPr>
        <p:spPr>
          <a:xfrm>
            <a:off x="7001192" y="3597051"/>
            <a:ext cx="2309414" cy="907941"/>
          </a:xfrm>
          <a:prstGeom prst="rect">
            <a:avLst/>
          </a:prstGeom>
          <a:noFill/>
        </p:spPr>
        <p:txBody>
          <a:bodyPr wrap="square" rtlCol="0" anchor="ctr">
            <a:spAutoFit/>
          </a:bodyPr>
          <a:lstStyle/>
          <a:p>
            <a:pPr marL="36000" indent="-252000">
              <a:spcAft>
                <a:spcPts val="600"/>
              </a:spcAft>
              <a:buClr>
                <a:schemeClr val="tx2"/>
              </a:buClr>
              <a:buFont typeface=".LucidaGrandeUI" charset="0"/>
              <a:buChar char="◆"/>
            </a:pPr>
            <a:r>
              <a:rPr lang="nl-NL" b="1" dirty="0">
                <a:solidFill>
                  <a:srgbClr val="DE0073"/>
                </a:solidFill>
              </a:rPr>
              <a:t>Plan</a:t>
            </a:r>
          </a:p>
          <a:p>
            <a:pPr>
              <a:spcAft>
                <a:spcPts val="600"/>
              </a:spcAft>
              <a:buClr>
                <a:schemeClr val="tx2"/>
              </a:buClr>
            </a:pPr>
            <a:r>
              <a:rPr lang="nl-NL" sz="1000" dirty="0">
                <a:solidFill>
                  <a:srgbClr val="0000FF"/>
                </a:solidFill>
                <a:latin typeface="Calibri" panose="020F0502020204030204" pitchFamily="34" charset="0"/>
                <a:ea typeface="Calibri" panose="020F0502020204030204" pitchFamily="34" charset="0"/>
              </a:rPr>
              <a:t>Bevoegdheid raad (soms college). Juridische binding: toetsingskader voor activiteiten.</a:t>
            </a:r>
            <a:endParaRPr lang="nl-NL" sz="1000" dirty="0"/>
          </a:p>
        </p:txBody>
      </p:sp>
      <p:sp>
        <p:nvSpPr>
          <p:cNvPr id="8" name="Pijl: gestreept rechts 7">
            <a:extLst>
              <a:ext uri="{FF2B5EF4-FFF2-40B4-BE49-F238E27FC236}">
                <a16:creationId xmlns:a16="http://schemas.microsoft.com/office/drawing/2014/main" id="{869A632E-5071-4842-85D8-79E48A33EA7A}"/>
              </a:ext>
            </a:extLst>
          </p:cNvPr>
          <p:cNvSpPr/>
          <p:nvPr/>
        </p:nvSpPr>
        <p:spPr>
          <a:xfrm>
            <a:off x="3317649" y="3880889"/>
            <a:ext cx="619763" cy="170132"/>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 gestreept rechts 8">
            <a:extLst>
              <a:ext uri="{FF2B5EF4-FFF2-40B4-BE49-F238E27FC236}">
                <a16:creationId xmlns:a16="http://schemas.microsoft.com/office/drawing/2014/main" id="{4F1231CC-D874-4B54-AEFC-FB3F9A3C572C}"/>
              </a:ext>
            </a:extLst>
          </p:cNvPr>
          <p:cNvSpPr/>
          <p:nvPr/>
        </p:nvSpPr>
        <p:spPr>
          <a:xfrm>
            <a:off x="6178940" y="3880889"/>
            <a:ext cx="619763" cy="170132"/>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DFA36904-0015-4819-9D8F-0008B63DBD98}"/>
              </a:ext>
            </a:extLst>
          </p:cNvPr>
          <p:cNvSpPr txBox="1"/>
          <p:nvPr/>
        </p:nvSpPr>
        <p:spPr>
          <a:xfrm>
            <a:off x="867904" y="306047"/>
            <a:ext cx="5974597" cy="984885"/>
          </a:xfrm>
          <a:prstGeom prst="rect">
            <a:avLst/>
          </a:prstGeom>
          <a:noFill/>
        </p:spPr>
        <p:txBody>
          <a:bodyPr wrap="square" rtlCol="0" anchor="ctr">
            <a:spAutoFit/>
          </a:bodyPr>
          <a:lstStyle/>
          <a:p>
            <a:r>
              <a:rPr lang="nl-NL" sz="1000" b="1" u="sng" dirty="0">
                <a:solidFill>
                  <a:srgbClr val="3D3C3F"/>
                </a:solidFill>
              </a:rPr>
              <a:t>Iedere gemeente in Nederland stelt een omgevingsvisie op: </a:t>
            </a:r>
            <a:r>
              <a:rPr lang="nl-NL" sz="1000" dirty="0">
                <a:solidFill>
                  <a:srgbClr val="3D3C3F"/>
                </a:solidFill>
              </a:rPr>
              <a:t>een strategische visie voor de lange termijn voor de gehele fysieke leefomgeving. Een omgevingsvisie gaat in op de samenhang tussen ruimte, water, milieu, natuur, landschap, verkeer en vervoer, infrastructuur en cultureel erfgoed.</a:t>
            </a:r>
          </a:p>
          <a:p>
            <a:r>
              <a:rPr lang="nl-NL" sz="1000" dirty="0">
                <a:solidFill>
                  <a:srgbClr val="3D3C3F"/>
                </a:solidFill>
              </a:rPr>
              <a:t>De omgevingsvisie is vormvrij: de gemeenteraad bepaalt detailniveau, gebieden, sectoren en thema's.</a:t>
            </a:r>
          </a:p>
          <a:p>
            <a:pPr marL="36000" indent="-252000">
              <a:spcAft>
                <a:spcPts val="600"/>
              </a:spcAft>
              <a:buClr>
                <a:schemeClr val="tx2"/>
              </a:buClr>
              <a:buFont typeface=".LucidaGrandeUI" charset="0"/>
              <a:buChar char="◆"/>
            </a:pPr>
            <a:endParaRPr lang="nl-NL" dirty="0"/>
          </a:p>
        </p:txBody>
      </p:sp>
      <p:sp>
        <p:nvSpPr>
          <p:cNvPr id="15" name="Rechthoek 14">
            <a:extLst>
              <a:ext uri="{FF2B5EF4-FFF2-40B4-BE49-F238E27FC236}">
                <a16:creationId xmlns:a16="http://schemas.microsoft.com/office/drawing/2014/main" id="{B4FA0FE7-78B6-465A-9A20-28BF1A61AB58}"/>
              </a:ext>
            </a:extLst>
          </p:cNvPr>
          <p:cNvSpPr/>
          <p:nvPr/>
        </p:nvSpPr>
        <p:spPr>
          <a:xfrm>
            <a:off x="3122908" y="1404126"/>
            <a:ext cx="9428136" cy="1169551"/>
          </a:xfrm>
          <a:prstGeom prst="rect">
            <a:avLst/>
          </a:prstGeom>
        </p:spPr>
        <p:txBody>
          <a:bodyPr wrap="square">
            <a:spAutoFit/>
          </a:bodyPr>
          <a:lstStyle/>
          <a:p>
            <a:r>
              <a:rPr lang="nl-NL" sz="1000" b="1" u="sng" dirty="0">
                <a:solidFill>
                  <a:srgbClr val="3D3C3F"/>
                </a:solidFill>
              </a:rPr>
              <a:t>De omgevingsvisie bevat volgens de Omgevingswet:</a:t>
            </a:r>
          </a:p>
          <a:p>
            <a:pPr>
              <a:buFont typeface="Arial" panose="020B0604020202020204" pitchFamily="34" charset="0"/>
              <a:buChar char="•"/>
            </a:pPr>
            <a:r>
              <a:rPr lang="nl-NL" sz="1000" dirty="0">
                <a:solidFill>
                  <a:srgbClr val="3D3C3F"/>
                </a:solidFill>
              </a:rPr>
              <a:t>de hoofdlijnen van de kwaliteit van de fysieke leefomgeving </a:t>
            </a:r>
          </a:p>
          <a:p>
            <a:pPr>
              <a:buFont typeface="Arial" panose="020B0604020202020204" pitchFamily="34" charset="0"/>
              <a:buChar char="•"/>
            </a:pPr>
            <a:r>
              <a:rPr lang="nl-NL" sz="1000" dirty="0">
                <a:solidFill>
                  <a:srgbClr val="3D3C3F"/>
                </a:solidFill>
              </a:rPr>
              <a:t>de hoofdlijnen van de voorgenomen ontwikkeling, het gebruik, het beheer, de bescherming en het behoud van het grondgebied, en </a:t>
            </a:r>
          </a:p>
          <a:p>
            <a:pPr>
              <a:buFont typeface="Arial" panose="020B0604020202020204" pitchFamily="34" charset="0"/>
              <a:buChar char="•"/>
            </a:pPr>
            <a:r>
              <a:rPr lang="nl-NL" sz="1000" dirty="0">
                <a:solidFill>
                  <a:srgbClr val="3D3C3F"/>
                </a:solidFill>
              </a:rPr>
              <a:t>de hoofdzaken van het beleid op alle relevante terreinen van de fysieke leefomgeving </a:t>
            </a:r>
          </a:p>
          <a:p>
            <a:r>
              <a:rPr lang="nl-NL" sz="1000" dirty="0">
                <a:solidFill>
                  <a:srgbClr val="3D3C3F"/>
                </a:solidFill>
              </a:rPr>
              <a:t>Dit staat in artikel 3.2 van de Omgevingswet</a:t>
            </a:r>
          </a:p>
          <a:p>
            <a:r>
              <a:rPr lang="nl-NL" sz="1000" dirty="0">
                <a:solidFill>
                  <a:srgbClr val="3D3C3F"/>
                </a:solidFill>
              </a:rPr>
              <a:t>Bij 'ontwikkeling' (zie </a:t>
            </a:r>
            <a:r>
              <a:rPr lang="nl-NL" sz="1000" dirty="0" err="1">
                <a:solidFill>
                  <a:srgbClr val="3D3C3F"/>
                </a:solidFill>
              </a:rPr>
              <a:t>bullet</a:t>
            </a:r>
            <a:r>
              <a:rPr lang="nl-NL" sz="1000" dirty="0">
                <a:solidFill>
                  <a:srgbClr val="3D3C3F"/>
                </a:solidFill>
              </a:rPr>
              <a:t> 2) valt te denken aan</a:t>
            </a:r>
            <a:r>
              <a:rPr lang="nl-NL" sz="1000" b="1" dirty="0">
                <a:solidFill>
                  <a:srgbClr val="3D3C3F"/>
                </a:solidFill>
              </a:rPr>
              <a:t> de aanleg van woonwijken, bedrijventerreinen en infrastructuur. Maar ook bijvoorbeeld ondergronds bouwen, windturbines, </a:t>
            </a:r>
            <a:r>
              <a:rPr lang="nl-NL" sz="1000" b="1" dirty="0" err="1">
                <a:solidFill>
                  <a:srgbClr val="3D3C3F"/>
                </a:solidFill>
              </a:rPr>
              <a:t>energietransitie</a:t>
            </a:r>
            <a:r>
              <a:rPr lang="nl-NL" sz="1000" b="1" dirty="0">
                <a:solidFill>
                  <a:srgbClr val="3D3C3F"/>
                </a:solidFill>
              </a:rPr>
              <a:t>, klimaatbestendigheid en dergelijke maken deel uit van de omgevingsvisie</a:t>
            </a:r>
            <a:r>
              <a:rPr lang="nl-NL" sz="1000" dirty="0">
                <a:solidFill>
                  <a:srgbClr val="3D3C3F"/>
                </a:solidFill>
              </a:rPr>
              <a:t>.</a:t>
            </a:r>
          </a:p>
        </p:txBody>
      </p:sp>
      <p:sp>
        <p:nvSpPr>
          <p:cNvPr id="16" name="Rechthoek 15">
            <a:extLst>
              <a:ext uri="{FF2B5EF4-FFF2-40B4-BE49-F238E27FC236}">
                <a16:creationId xmlns:a16="http://schemas.microsoft.com/office/drawing/2014/main" id="{110054A2-CBB1-4755-8A79-A94049135443}"/>
              </a:ext>
            </a:extLst>
          </p:cNvPr>
          <p:cNvSpPr/>
          <p:nvPr/>
        </p:nvSpPr>
        <p:spPr>
          <a:xfrm>
            <a:off x="7501069" y="4892198"/>
            <a:ext cx="4470081" cy="1169551"/>
          </a:xfrm>
          <a:prstGeom prst="rect">
            <a:avLst/>
          </a:prstGeom>
        </p:spPr>
        <p:txBody>
          <a:bodyPr wrap="square">
            <a:spAutoFit/>
          </a:bodyPr>
          <a:lstStyle/>
          <a:p>
            <a:r>
              <a:rPr lang="nl-NL" sz="1000" dirty="0">
                <a:solidFill>
                  <a:srgbClr val="333333"/>
                </a:solidFill>
              </a:rPr>
              <a:t>De Omgevingswet biedt geen grondslag om verdere inhoudelijke regels te stellen over de omgevingsvisie. Anders gezegd: </a:t>
            </a:r>
            <a:r>
              <a:rPr lang="nl-NL" sz="1000" b="1" u="sng" dirty="0">
                <a:solidFill>
                  <a:srgbClr val="333333"/>
                </a:solidFill>
              </a:rPr>
              <a:t>de omgevingsvisie is vormvrij.</a:t>
            </a:r>
            <a:r>
              <a:rPr lang="nl-NL" sz="1000" dirty="0">
                <a:solidFill>
                  <a:srgbClr val="333333"/>
                </a:solidFill>
              </a:rPr>
              <a:t> De gemeenteraad bepaalt dus zelf hoe gedetailleerd het (delen van) de omgevingsvisie opstelt. Dit geeft ruimte om op lokale behoeften te kunnen inspelen. Afhankelijk van de ambities, tijdhorizon, het gebied en de gekozen sectoren en thema's, kan iedere gemeente een eigen invulling geven aan de omgevingsvisie.</a:t>
            </a:r>
            <a:endParaRPr lang="nl-NL" sz="1000" dirty="0"/>
          </a:p>
        </p:txBody>
      </p:sp>
      <p:sp>
        <p:nvSpPr>
          <p:cNvPr id="18" name="Tekstballon: rechthoek met afgeronde hoeken 17">
            <a:extLst>
              <a:ext uri="{FF2B5EF4-FFF2-40B4-BE49-F238E27FC236}">
                <a16:creationId xmlns:a16="http://schemas.microsoft.com/office/drawing/2014/main" id="{EB7D5E88-21D9-4DD6-A44F-F79622868E7B}"/>
              </a:ext>
            </a:extLst>
          </p:cNvPr>
          <p:cNvSpPr/>
          <p:nvPr/>
        </p:nvSpPr>
        <p:spPr>
          <a:xfrm>
            <a:off x="1313480" y="4765972"/>
            <a:ext cx="2270502" cy="347497"/>
          </a:xfrm>
          <a:prstGeom prst="wedgeRoundRectCallout">
            <a:avLst>
              <a:gd name="adj1" fmla="val -29365"/>
              <a:gd name="adj2" fmla="val -152455"/>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buClr>
                <a:srgbClr val="DE0073"/>
              </a:buClr>
            </a:pPr>
            <a:r>
              <a:rPr lang="nl-NL" sz="1000" dirty="0">
                <a:solidFill>
                  <a:srgbClr val="635D63"/>
                </a:solidFill>
              </a:rPr>
              <a:t>Als netbeheerder willen we hier al graag actief meedenken.</a:t>
            </a:r>
          </a:p>
        </p:txBody>
      </p:sp>
    </p:spTree>
    <p:extLst>
      <p:ext uri="{BB962C8B-B14F-4D97-AF65-F5344CB8AC3E}">
        <p14:creationId xmlns:p14="http://schemas.microsoft.com/office/powerpoint/2010/main" val="1820518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47529" y="908720"/>
            <a:ext cx="8201025" cy="571500"/>
          </a:xfrm>
        </p:spPr>
        <p:txBody>
          <a:bodyPr/>
          <a:lstStyle/>
          <a:p>
            <a:r>
              <a:rPr lang="nl-NL" dirty="0"/>
              <a:t>Omgevingsvisie: inhoud</a:t>
            </a:r>
          </a:p>
        </p:txBody>
      </p:sp>
      <p:sp>
        <p:nvSpPr>
          <p:cNvPr id="3" name="Tijdelijke aanduiding voor datum 2"/>
          <p:cNvSpPr>
            <a:spLocks noGrp="1"/>
          </p:cNvSpPr>
          <p:nvPr>
            <p:ph type="dt" sz="half" idx="2"/>
          </p:nvPr>
        </p:nvSpPr>
        <p:spPr/>
        <p:txBody>
          <a:bodyPr/>
          <a:lstStyle/>
          <a:p>
            <a:r>
              <a:rPr lang="nl-NL" dirty="0"/>
              <a:t>Omgevingsvisie</a:t>
            </a:r>
          </a:p>
        </p:txBody>
      </p:sp>
      <p:sp>
        <p:nvSpPr>
          <p:cNvPr id="10" name="Tekstvak 9">
            <a:extLst>
              <a:ext uri="{FF2B5EF4-FFF2-40B4-BE49-F238E27FC236}">
                <a16:creationId xmlns:a16="http://schemas.microsoft.com/office/drawing/2014/main" id="{495C08A2-2982-E34B-BB4B-654B1C812EB4}"/>
              </a:ext>
            </a:extLst>
          </p:cNvPr>
          <p:cNvSpPr txBox="1"/>
          <p:nvPr/>
        </p:nvSpPr>
        <p:spPr>
          <a:xfrm>
            <a:off x="1855414" y="1680604"/>
            <a:ext cx="7812324" cy="5232202"/>
          </a:xfrm>
          <a:prstGeom prst="rect">
            <a:avLst/>
          </a:prstGeom>
          <a:noFill/>
        </p:spPr>
        <p:txBody>
          <a:bodyPr wrap="square" rtlCol="0">
            <a:spAutoFit/>
          </a:bodyPr>
          <a:lstStyle/>
          <a:p>
            <a:pPr defTabSz="457200"/>
            <a:r>
              <a:rPr lang="nl-NL" dirty="0">
                <a:solidFill>
                  <a:prstClr val="black"/>
                </a:solidFill>
                <a:ea typeface="Verdana" panose="020B0604030504040204" pitchFamily="34" charset="0"/>
                <a:cs typeface="Verdana" panose="020B0604030504040204" pitchFamily="34" charset="0"/>
              </a:rPr>
              <a:t>Wordt opgesteld met oog op doelen van de wet	</a:t>
            </a:r>
          </a:p>
          <a:p>
            <a:pPr defTabSz="457200"/>
            <a:endParaRPr lang="nl-NL" dirty="0">
              <a:solidFill>
                <a:prstClr val="black"/>
              </a:solidFill>
              <a:ea typeface="Verdana" panose="020B0604030504040204" pitchFamily="34" charset="0"/>
              <a:cs typeface="Verdana" panose="020B0604030504040204" pitchFamily="34" charset="0"/>
            </a:endParaRPr>
          </a:p>
          <a:p>
            <a:pPr defTabSz="457200"/>
            <a:r>
              <a:rPr lang="nl-NL" dirty="0">
                <a:solidFill>
                  <a:prstClr val="black"/>
                </a:solidFill>
                <a:ea typeface="Verdana" panose="020B0604030504040204" pitchFamily="34" charset="0"/>
                <a:cs typeface="Verdana" panose="020B0604030504040204" pitchFamily="34" charset="0"/>
              </a:rPr>
              <a:t>Houdt rekening met samenhang van	</a:t>
            </a:r>
          </a:p>
          <a:p>
            <a:pPr marL="628650" indent="-285750" defTabSz="457200">
              <a:buFont typeface="Arial" panose="020B0604020202020204" pitchFamily="34" charset="0"/>
              <a:buChar char="•"/>
            </a:pPr>
            <a:r>
              <a:rPr lang="nl-NL" dirty="0">
                <a:solidFill>
                  <a:prstClr val="black"/>
                </a:solidFill>
                <a:ea typeface="Verdana" panose="020B0604030504040204" pitchFamily="34" charset="0"/>
                <a:cs typeface="Verdana" panose="020B0604030504040204" pitchFamily="34" charset="0"/>
              </a:rPr>
              <a:t>relevante onderdelen/aspecten fysieke leefomgeving</a:t>
            </a:r>
            <a:br>
              <a:rPr lang="nl-NL" dirty="0">
                <a:solidFill>
                  <a:prstClr val="black"/>
                </a:solidFill>
                <a:ea typeface="Verdana" panose="020B0604030504040204" pitchFamily="34" charset="0"/>
                <a:cs typeface="Verdana" panose="020B0604030504040204" pitchFamily="34" charset="0"/>
              </a:rPr>
            </a:br>
            <a:r>
              <a:rPr lang="nl-NL" dirty="0">
                <a:solidFill>
                  <a:prstClr val="black"/>
                </a:solidFill>
                <a:ea typeface="Verdana" panose="020B0604030504040204" pitchFamily="34" charset="0"/>
                <a:cs typeface="Verdana" panose="020B0604030504040204" pitchFamily="34" charset="0"/>
              </a:rPr>
              <a:t>en daarbij rechtstreeks betrokken belangen</a:t>
            </a:r>
          </a:p>
          <a:p>
            <a:pPr lvl="1" defTabSz="457200"/>
            <a:endParaRPr lang="nl-NL" dirty="0">
              <a:solidFill>
                <a:prstClr val="black"/>
              </a:solidFill>
              <a:ea typeface="Verdana" panose="020B0604030504040204" pitchFamily="34" charset="0"/>
              <a:cs typeface="Verdana" panose="020B0604030504040204" pitchFamily="34" charset="0"/>
            </a:endParaRPr>
          </a:p>
          <a:p>
            <a:pPr marL="0" lvl="1" defTabSz="457200"/>
            <a:r>
              <a:rPr lang="nl-NL" dirty="0">
                <a:solidFill>
                  <a:prstClr val="black"/>
                </a:solidFill>
                <a:ea typeface="Verdana" panose="020B0604030504040204" pitchFamily="34" charset="0"/>
                <a:cs typeface="Verdana" panose="020B0604030504040204" pitchFamily="34" charset="0"/>
              </a:rPr>
              <a:t>Bevat hoofdlijnen	</a:t>
            </a:r>
          </a:p>
          <a:p>
            <a:pPr marL="631825" lvl="1" indent="-285750" defTabSz="628650">
              <a:buFont typeface="Arial" panose="020B0604020202020204" pitchFamily="34" charset="0"/>
              <a:buChar char="•"/>
            </a:pPr>
            <a:r>
              <a:rPr lang="nl-NL" dirty="0">
                <a:solidFill>
                  <a:prstClr val="black"/>
                </a:solidFill>
                <a:ea typeface="Verdana" panose="020B0604030504040204" pitchFamily="34" charset="0"/>
                <a:cs typeface="Verdana" panose="020B0604030504040204" pitchFamily="34" charset="0"/>
              </a:rPr>
              <a:t>kwaliteit fysieke leefomgeving</a:t>
            </a:r>
          </a:p>
          <a:p>
            <a:pPr marL="631825" lvl="1" indent="-285750" defTabSz="628650">
              <a:buFont typeface="Arial" panose="020B0604020202020204" pitchFamily="34" charset="0"/>
              <a:buChar char="•"/>
            </a:pPr>
            <a:r>
              <a:rPr lang="nl-NL" dirty="0">
                <a:solidFill>
                  <a:prstClr val="black"/>
                </a:solidFill>
                <a:ea typeface="Verdana" panose="020B0604030504040204" pitchFamily="34" charset="0"/>
                <a:cs typeface="Verdana" panose="020B0604030504040204" pitchFamily="34" charset="0"/>
              </a:rPr>
              <a:t>voorgenomen ontwikkelingen, gebruik, beheer, bescherming, behoud van grondgebied</a:t>
            </a:r>
          </a:p>
          <a:p>
            <a:pPr marL="631825" lvl="1" indent="-285750" defTabSz="628650">
              <a:buFont typeface="Arial" panose="020B0604020202020204" pitchFamily="34" charset="0"/>
              <a:buChar char="•"/>
            </a:pPr>
            <a:r>
              <a:rPr lang="nl-NL" dirty="0">
                <a:solidFill>
                  <a:prstClr val="black"/>
                </a:solidFill>
                <a:ea typeface="Verdana" panose="020B0604030504040204" pitchFamily="34" charset="0"/>
                <a:cs typeface="Verdana" panose="020B0604030504040204" pitchFamily="34" charset="0"/>
              </a:rPr>
              <a:t>het te voeren beleid</a:t>
            </a:r>
          </a:p>
          <a:p>
            <a:pPr marL="165100" lvl="1" defTabSz="457200"/>
            <a:endParaRPr lang="nl-NL" dirty="0">
              <a:solidFill>
                <a:prstClr val="black"/>
              </a:solidFill>
              <a:ea typeface="Verdana" panose="020B0604030504040204" pitchFamily="34" charset="0"/>
              <a:cs typeface="Verdana" panose="020B0604030504040204" pitchFamily="34" charset="0"/>
            </a:endParaRPr>
          </a:p>
          <a:p>
            <a:pPr defTabSz="457200"/>
            <a:r>
              <a:rPr lang="nl-NL" dirty="0">
                <a:solidFill>
                  <a:prstClr val="black"/>
                </a:solidFill>
                <a:ea typeface="Verdana" panose="020B0604030504040204" pitchFamily="34" charset="0"/>
                <a:cs typeface="Verdana" panose="020B0604030504040204" pitchFamily="34" charset="0"/>
              </a:rPr>
              <a:t>Houdt rekening met beginselen </a:t>
            </a:r>
          </a:p>
          <a:p>
            <a:pPr marL="631825" lvl="1" indent="-285750" defTabSz="628650">
              <a:buFont typeface="Arial" panose="020B0604020202020204" pitchFamily="34" charset="0"/>
              <a:buChar char="•"/>
            </a:pPr>
            <a:r>
              <a:rPr lang="nl-NL" dirty="0">
                <a:solidFill>
                  <a:prstClr val="black"/>
                </a:solidFill>
                <a:ea typeface="Verdana" panose="020B0604030504040204" pitchFamily="34" charset="0"/>
                <a:cs typeface="Verdana" panose="020B0604030504040204" pitchFamily="34" charset="0"/>
              </a:rPr>
              <a:t>voorzorg</a:t>
            </a:r>
          </a:p>
          <a:p>
            <a:pPr marL="631825" lvl="1" indent="-285750" defTabSz="628650">
              <a:buFont typeface="Arial" panose="020B0604020202020204" pitchFamily="34" charset="0"/>
              <a:buChar char="•"/>
            </a:pPr>
            <a:r>
              <a:rPr lang="nl-NL" dirty="0">
                <a:solidFill>
                  <a:prstClr val="black"/>
                </a:solidFill>
                <a:ea typeface="Verdana" panose="020B0604030504040204" pitchFamily="34" charset="0"/>
                <a:cs typeface="Verdana" panose="020B0604030504040204" pitchFamily="34" charset="0"/>
              </a:rPr>
              <a:t>preventief handelen</a:t>
            </a:r>
          </a:p>
          <a:p>
            <a:pPr marL="631825" lvl="1" indent="-285750" defTabSz="628650">
              <a:buFont typeface="Arial" panose="020B0604020202020204" pitchFamily="34" charset="0"/>
              <a:buChar char="•"/>
            </a:pPr>
            <a:r>
              <a:rPr lang="nl-NL" dirty="0">
                <a:solidFill>
                  <a:prstClr val="black"/>
                </a:solidFill>
                <a:ea typeface="Verdana" panose="020B0604030504040204" pitchFamily="34" charset="0"/>
                <a:cs typeface="Verdana" panose="020B0604030504040204" pitchFamily="34" charset="0"/>
              </a:rPr>
              <a:t>milieuaantastingen bij voorrang aan bron bestrijden </a:t>
            </a:r>
          </a:p>
          <a:p>
            <a:pPr marL="631825" lvl="1" indent="-285750" defTabSz="628650">
              <a:buFont typeface="Arial" panose="020B0604020202020204" pitchFamily="34" charset="0"/>
              <a:buChar char="•"/>
            </a:pPr>
            <a:r>
              <a:rPr lang="nl-NL" dirty="0">
                <a:solidFill>
                  <a:prstClr val="black"/>
                </a:solidFill>
                <a:ea typeface="Verdana" panose="020B0604030504040204" pitchFamily="34" charset="0"/>
                <a:cs typeface="Verdana" panose="020B0604030504040204" pitchFamily="34" charset="0"/>
              </a:rPr>
              <a:t>vervuiler betaalt </a:t>
            </a:r>
          </a:p>
          <a:p>
            <a:pPr marL="450850" lvl="1" indent="-285750" defTabSz="457200">
              <a:buFont typeface="Arial" panose="020B0604020202020204" pitchFamily="34" charset="0"/>
              <a:buChar char="•"/>
            </a:pPr>
            <a:endParaRPr lang="nl-NL" sz="1400" dirty="0">
              <a:solidFill>
                <a:prstClr val="black"/>
              </a:solidFill>
              <a:ea typeface="Verdana" panose="020B0604030504040204" pitchFamily="34" charset="0"/>
              <a:cs typeface="Verdana" panose="020B0604030504040204" pitchFamily="34" charset="0"/>
            </a:endParaRPr>
          </a:p>
          <a:p>
            <a:pPr defTabSz="457200"/>
            <a:endParaRPr lang="nl-NL" sz="1400" dirty="0">
              <a:solidFill>
                <a:prstClr val="black"/>
              </a:solidFill>
              <a:ea typeface="Verdana" panose="020B0604030504040204" pitchFamily="34" charset="0"/>
              <a:cs typeface="Verdana" panose="020B0604030504040204" pitchFamily="34" charset="0"/>
            </a:endParaRPr>
          </a:p>
        </p:txBody>
      </p:sp>
      <p:pic>
        <p:nvPicPr>
          <p:cNvPr id="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8289" y="1824327"/>
            <a:ext cx="2152649" cy="4647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Rechte verbindingslijn met pijl 14"/>
          <p:cNvCxnSpPr/>
          <p:nvPr/>
        </p:nvCxnSpPr>
        <p:spPr>
          <a:xfrm>
            <a:off x="9163366" y="1475061"/>
            <a:ext cx="0" cy="4968000"/>
          </a:xfrm>
          <a:prstGeom prst="straightConnector1">
            <a:avLst/>
          </a:prstGeom>
          <a:ln w="25400">
            <a:solidFill>
              <a:srgbClr val="FFC000"/>
            </a:solidFill>
            <a:headEnd type="none"/>
            <a:tailEnd type="none" w="lg" len="lg"/>
          </a:ln>
        </p:spPr>
        <p:style>
          <a:lnRef idx="2">
            <a:schemeClr val="accent1"/>
          </a:lnRef>
          <a:fillRef idx="0">
            <a:schemeClr val="accent1"/>
          </a:fillRef>
          <a:effectRef idx="1">
            <a:schemeClr val="accent1"/>
          </a:effectRef>
          <a:fontRef idx="minor">
            <a:schemeClr val="tx1"/>
          </a:fontRef>
        </p:style>
      </p:cxnSp>
      <p:sp>
        <p:nvSpPr>
          <p:cNvPr id="16" name="Ovaal 15"/>
          <p:cNvSpPr/>
          <p:nvPr/>
        </p:nvSpPr>
        <p:spPr>
          <a:xfrm>
            <a:off x="8202082" y="1007061"/>
            <a:ext cx="1944216" cy="468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b="1" dirty="0">
              <a:solidFill>
                <a:srgbClr val="275937"/>
              </a:solidFill>
              <a:latin typeface="Tahoma" panose="020B0604030504040204" pitchFamily="34" charset="0"/>
              <a:ea typeface="Tahoma" panose="020B0604030504040204" pitchFamily="34" charset="0"/>
              <a:cs typeface="Tahoma" panose="020B0604030504040204" pitchFamily="34" charset="0"/>
            </a:endParaRPr>
          </a:p>
        </p:txBody>
      </p:sp>
      <p:sp>
        <p:nvSpPr>
          <p:cNvPr id="14" name="Tekstvak 13"/>
          <p:cNvSpPr txBox="1"/>
          <p:nvPr/>
        </p:nvSpPr>
        <p:spPr>
          <a:xfrm>
            <a:off x="8490115" y="1127789"/>
            <a:ext cx="1507345" cy="226544"/>
          </a:xfrm>
          <a:prstGeom prst="rect">
            <a:avLst/>
          </a:prstGeom>
          <a:noFill/>
        </p:spPr>
        <p:txBody>
          <a:bodyPr wrap="square" lIns="20004" tIns="10002" rIns="20004" bIns="10002" rtlCol="0">
            <a:spAutoFit/>
          </a:bodyPr>
          <a:lstStyle/>
          <a:p>
            <a:pPr defTabSz="913684"/>
            <a:r>
              <a:rPr lang="nl-NL" sz="1300" b="1" dirty="0">
                <a:solidFill>
                  <a:srgbClr val="39870C">
                    <a:lumMod val="75000"/>
                  </a:srgbClr>
                </a:solidFill>
              </a:rPr>
              <a:t>Omgevingsvisie</a:t>
            </a:r>
          </a:p>
        </p:txBody>
      </p:sp>
      <p:sp>
        <p:nvSpPr>
          <p:cNvPr id="17" name="Tijdelijke aanduiding voor voettekst 10"/>
          <p:cNvSpPr>
            <a:spLocks noGrp="1"/>
          </p:cNvSpPr>
          <p:nvPr>
            <p:ph type="ftr" sz="quarter" idx="3"/>
          </p:nvPr>
        </p:nvSpPr>
        <p:spPr>
          <a:xfrm>
            <a:off x="1855414" y="6513085"/>
            <a:ext cx="3952554"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dirty="0">
                <a:solidFill>
                  <a:schemeClr val="bg1"/>
                </a:solidFill>
              </a:rPr>
              <a:t>Basispresentatie Omgevingswet september 2018</a:t>
            </a:r>
          </a:p>
        </p:txBody>
      </p:sp>
      <p:sp>
        <p:nvSpPr>
          <p:cNvPr id="4" name="Tekstvak 3">
            <a:extLst>
              <a:ext uri="{FF2B5EF4-FFF2-40B4-BE49-F238E27FC236}">
                <a16:creationId xmlns:a16="http://schemas.microsoft.com/office/drawing/2014/main" id="{5CB6EC75-8A38-4E37-8E31-5C9F64DEC769}"/>
              </a:ext>
            </a:extLst>
          </p:cNvPr>
          <p:cNvSpPr txBox="1"/>
          <p:nvPr/>
        </p:nvSpPr>
        <p:spPr>
          <a:xfrm rot="18676589">
            <a:off x="-159017" y="786479"/>
            <a:ext cx="2260234" cy="369332"/>
          </a:xfrm>
          <a:prstGeom prst="rect">
            <a:avLst/>
          </a:prstGeom>
          <a:noFill/>
        </p:spPr>
        <p:txBody>
          <a:bodyPr wrap="none" rtlCol="0" anchor="ctr">
            <a:spAutoFit/>
          </a:bodyPr>
          <a:lstStyle/>
          <a:p>
            <a:pPr marL="36000" indent="-252000">
              <a:spcAft>
                <a:spcPts val="600"/>
              </a:spcAft>
              <a:buClr>
                <a:schemeClr val="tx2"/>
              </a:buClr>
              <a:buFont typeface=".LucidaGrandeUI" charset="0"/>
              <a:buChar char="◆"/>
            </a:pPr>
            <a:r>
              <a:rPr lang="nl-NL" dirty="0">
                <a:highlight>
                  <a:srgbClr val="FFFF00"/>
                </a:highlight>
              </a:rPr>
              <a:t>NOVI,POVI,GOVI</a:t>
            </a:r>
          </a:p>
        </p:txBody>
      </p:sp>
    </p:spTree>
    <p:extLst>
      <p:ext uri="{BB962C8B-B14F-4D97-AF65-F5344CB8AC3E}">
        <p14:creationId xmlns:p14="http://schemas.microsoft.com/office/powerpoint/2010/main" val="573404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Afbeelding 44">
            <a:extLst>
              <a:ext uri="{FF2B5EF4-FFF2-40B4-BE49-F238E27FC236}">
                <a16:creationId xmlns:a16="http://schemas.microsoft.com/office/drawing/2014/main" id="{2F27D211-5542-4B59-A52F-7A3C87F738D6}"/>
              </a:ext>
            </a:extLst>
          </p:cNvPr>
          <p:cNvPicPr>
            <a:picLocks noChangeAspect="1"/>
          </p:cNvPicPr>
          <p:nvPr/>
        </p:nvPicPr>
        <p:blipFill>
          <a:blip r:embed="rId2"/>
          <a:stretch>
            <a:fillRect/>
          </a:stretch>
        </p:blipFill>
        <p:spPr>
          <a:xfrm>
            <a:off x="2055599" y="138779"/>
            <a:ext cx="8080801" cy="6580441"/>
          </a:xfrm>
          <a:prstGeom prst="rect">
            <a:avLst/>
          </a:prstGeom>
        </p:spPr>
      </p:pic>
    </p:spTree>
    <p:extLst>
      <p:ext uri="{BB962C8B-B14F-4D97-AF65-F5344CB8AC3E}">
        <p14:creationId xmlns:p14="http://schemas.microsoft.com/office/powerpoint/2010/main" val="1480734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830686-91DB-4811-B004-637417F6E328}"/>
              </a:ext>
            </a:extLst>
          </p:cNvPr>
          <p:cNvSpPr>
            <a:spLocks noGrp="1"/>
          </p:cNvSpPr>
          <p:nvPr>
            <p:ph type="title"/>
          </p:nvPr>
        </p:nvSpPr>
        <p:spPr/>
        <p:txBody>
          <a:bodyPr/>
          <a:lstStyle/>
          <a:p>
            <a:r>
              <a:rPr lang="nl-NL" dirty="0"/>
              <a:t>Wanneer moet wat klaar zijn?</a:t>
            </a:r>
          </a:p>
        </p:txBody>
      </p:sp>
      <p:sp>
        <p:nvSpPr>
          <p:cNvPr id="3" name="Tijdelijke aanduiding voor inhoud 2">
            <a:extLst>
              <a:ext uri="{FF2B5EF4-FFF2-40B4-BE49-F238E27FC236}">
                <a16:creationId xmlns:a16="http://schemas.microsoft.com/office/drawing/2014/main" id="{878B970B-640C-4CD0-A188-4190BBA71254}"/>
              </a:ext>
            </a:extLst>
          </p:cNvPr>
          <p:cNvSpPr>
            <a:spLocks noGrp="1"/>
          </p:cNvSpPr>
          <p:nvPr>
            <p:ph sz="quarter" idx="13"/>
          </p:nvPr>
        </p:nvSpPr>
        <p:spPr/>
        <p:txBody>
          <a:bodyPr>
            <a:normAutofit lnSpcReduction="10000"/>
          </a:bodyPr>
          <a:lstStyle/>
          <a:p>
            <a:r>
              <a:rPr lang="nl-NL" b="1" dirty="0">
                <a:hlinkClick r:id="rId2">
                  <a:extLst>
                    <a:ext uri="{A12FA001-AC4F-418D-AE19-62706E023703}">
                      <ahyp:hlinkClr xmlns:ahyp="http://schemas.microsoft.com/office/drawing/2018/hyperlinkcolor" val="tx"/>
                    </a:ext>
                  </a:extLst>
                </a:hlinkClick>
              </a:rPr>
              <a:t>Omgevingsvisie gemeente: 3 jaar na inwerkingtreding Omgevingswet Uitgeklapt</a:t>
            </a:r>
            <a:endParaRPr lang="nl-NL" b="1" dirty="0"/>
          </a:p>
          <a:p>
            <a:pPr marL="363" indent="0">
              <a:buNone/>
            </a:pPr>
            <a:r>
              <a:rPr lang="nl-NL" dirty="0"/>
              <a:t>Gemeenten krijgen een overgangstermijn van 3 jaar voor het vaststellen van de omgevingsvisie. De verplichting voor gemeenten om een omgevingsvisie te hebben en het tijdstip daarvoor wordt bij Koninklijk Besluit vastgelegd.</a:t>
            </a:r>
          </a:p>
          <a:p>
            <a:r>
              <a:rPr lang="nl-NL" b="1" dirty="0">
                <a:hlinkClick r:id="rId3">
                  <a:extLst>
                    <a:ext uri="{A12FA001-AC4F-418D-AE19-62706E023703}">
                      <ahyp:hlinkClr xmlns:ahyp="http://schemas.microsoft.com/office/drawing/2018/hyperlinkcolor" val="tx"/>
                    </a:ext>
                  </a:extLst>
                </a:hlinkClick>
              </a:rPr>
              <a:t>Omgevingsplan: 2029 Uitgeklapt</a:t>
            </a:r>
            <a:endParaRPr lang="nl-NL" b="1" dirty="0"/>
          </a:p>
          <a:p>
            <a:pPr marL="363" indent="0">
              <a:buNone/>
            </a:pPr>
            <a:r>
              <a:rPr lang="nl-NL" dirty="0"/>
              <a:t>Vóór 1 januari 2029 moet het omgevingsplan voor het hele grondgebied van de gemeente regels bevatten met het oog op een evenwichtige toedeling van functies aan locaties. Het omgevingsplan moet dan ook voldoen aan de instructieregels van het Besluit kwaliteit leefomgeving en aan de digitale standaarden.</a:t>
            </a:r>
          </a:p>
          <a:p>
            <a:endParaRPr lang="nl-NL" dirty="0"/>
          </a:p>
        </p:txBody>
      </p:sp>
    </p:spTree>
    <p:extLst>
      <p:ext uri="{BB962C8B-B14F-4D97-AF65-F5344CB8AC3E}">
        <p14:creationId xmlns:p14="http://schemas.microsoft.com/office/powerpoint/2010/main" val="24147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latin typeface="+mn-lt"/>
                <a:cs typeface="Calibri Light" panose="020F0302020204030204" pitchFamily="34" charset="0"/>
              </a:rPr>
              <a:t>Rol van ET&amp;N:</a:t>
            </a:r>
            <a:br>
              <a:rPr lang="nl-NL" b="1" dirty="0">
                <a:latin typeface="+mn-lt"/>
                <a:cs typeface="Calibri Light" panose="020F0302020204030204" pitchFamily="34" charset="0"/>
              </a:rPr>
            </a:br>
            <a:endParaRPr lang="en-GB" b="1" dirty="0">
              <a:latin typeface="+mn-lt"/>
              <a:cs typeface="Calibri Light" panose="020F0302020204030204" pitchFamily="34" charset="0"/>
            </a:endParaRPr>
          </a:p>
        </p:txBody>
      </p:sp>
      <p:sp>
        <p:nvSpPr>
          <p:cNvPr id="5" name="Tijdelijke aanduiding voor inhoud 4"/>
          <p:cNvSpPr>
            <a:spLocks noGrp="1"/>
          </p:cNvSpPr>
          <p:nvPr>
            <p:ph sz="quarter" idx="13"/>
          </p:nvPr>
        </p:nvSpPr>
        <p:spPr>
          <a:xfrm>
            <a:off x="683999" y="1076314"/>
            <a:ext cx="10810875" cy="1371830"/>
          </a:xfrm>
        </p:spPr>
        <p:txBody>
          <a:bodyPr>
            <a:normAutofit fontScale="92500" lnSpcReduction="20000"/>
          </a:bodyPr>
          <a:lstStyle/>
          <a:p>
            <a:endParaRPr lang="nl-NL" dirty="0"/>
          </a:p>
          <a:p>
            <a:r>
              <a:rPr lang="nl-NL" dirty="0"/>
              <a:t>Nog niet geheel duidelijk </a:t>
            </a:r>
          </a:p>
          <a:p>
            <a:r>
              <a:rPr lang="nl-NL" dirty="0"/>
              <a:t>Vooralsnog informeren en ons laten informeren.</a:t>
            </a:r>
          </a:p>
          <a:p>
            <a:endParaRPr lang="nl-NL" dirty="0"/>
          </a:p>
        </p:txBody>
      </p:sp>
      <p:sp>
        <p:nvSpPr>
          <p:cNvPr id="3" name="Tekstvak 2">
            <a:extLst>
              <a:ext uri="{FF2B5EF4-FFF2-40B4-BE49-F238E27FC236}">
                <a16:creationId xmlns:a16="http://schemas.microsoft.com/office/drawing/2014/main" id="{9521896F-294E-4B74-A1EF-E2B4A9E21913}"/>
              </a:ext>
            </a:extLst>
          </p:cNvPr>
          <p:cNvSpPr txBox="1"/>
          <p:nvPr/>
        </p:nvSpPr>
        <p:spPr>
          <a:xfrm>
            <a:off x="685800" y="2509150"/>
            <a:ext cx="4237057" cy="646331"/>
          </a:xfrm>
          <a:prstGeom prst="rect">
            <a:avLst/>
          </a:prstGeom>
          <a:noFill/>
        </p:spPr>
        <p:txBody>
          <a:bodyPr wrap="none" rtlCol="0" anchor="ctr">
            <a:spAutoFit/>
          </a:bodyPr>
          <a:lstStyle/>
          <a:p>
            <a:pPr>
              <a:spcAft>
                <a:spcPts val="600"/>
              </a:spcAft>
              <a:buClr>
                <a:schemeClr val="tx2"/>
              </a:buClr>
            </a:pPr>
            <a:r>
              <a:rPr lang="nl-NL" sz="3600" b="1" dirty="0"/>
              <a:t>Aandachtspunten:</a:t>
            </a:r>
          </a:p>
        </p:txBody>
      </p:sp>
      <p:sp>
        <p:nvSpPr>
          <p:cNvPr id="4" name="Tekstvak 3">
            <a:extLst>
              <a:ext uri="{FF2B5EF4-FFF2-40B4-BE49-F238E27FC236}">
                <a16:creationId xmlns:a16="http://schemas.microsoft.com/office/drawing/2014/main" id="{C1CC8139-1D90-4C92-9AED-1DAD8A5C36DB}"/>
              </a:ext>
            </a:extLst>
          </p:cNvPr>
          <p:cNvSpPr txBox="1"/>
          <p:nvPr/>
        </p:nvSpPr>
        <p:spPr>
          <a:xfrm>
            <a:off x="683999" y="3535212"/>
            <a:ext cx="6756530" cy="2462213"/>
          </a:xfrm>
          <a:prstGeom prst="rect">
            <a:avLst/>
          </a:prstGeom>
          <a:noFill/>
        </p:spPr>
        <p:txBody>
          <a:bodyPr wrap="none" rtlCol="0" anchor="ctr">
            <a:spAutoFit/>
          </a:bodyPr>
          <a:lstStyle/>
          <a:p>
            <a:pPr marL="360363" lvl="0" indent="-360000">
              <a:spcAft>
                <a:spcPts val="1200"/>
              </a:spcAft>
              <a:buClr>
                <a:srgbClr val="DE0073"/>
              </a:buClr>
              <a:buSzPct val="85000"/>
              <a:buFont typeface="Wingdings 2" panose="05020102010507070707" pitchFamily="18" charset="2"/>
              <a:buChar char=""/>
            </a:pPr>
            <a:r>
              <a:rPr lang="nl-NL" sz="2400" dirty="0">
                <a:solidFill>
                  <a:srgbClr val="635D63"/>
                </a:solidFill>
              </a:rPr>
              <a:t>Gevolgen visie voor onze bestaande Assets</a:t>
            </a:r>
          </a:p>
          <a:p>
            <a:pPr marL="360363" lvl="0" indent="-360000">
              <a:spcAft>
                <a:spcPts val="1200"/>
              </a:spcAft>
              <a:buClr>
                <a:srgbClr val="DE0073"/>
              </a:buClr>
              <a:buSzPct val="85000"/>
              <a:buFont typeface="Wingdings 2" panose="05020102010507070707" pitchFamily="18" charset="2"/>
              <a:buChar char=""/>
            </a:pPr>
            <a:r>
              <a:rPr lang="nl-NL" sz="2400" dirty="0">
                <a:solidFill>
                  <a:srgbClr val="635D63"/>
                </a:solidFill>
              </a:rPr>
              <a:t>Zijn er delen van het RES bod terug te zien?</a:t>
            </a:r>
          </a:p>
          <a:p>
            <a:pPr marL="360363" lvl="0" indent="-360000">
              <a:spcAft>
                <a:spcPts val="1200"/>
              </a:spcAft>
              <a:buClr>
                <a:srgbClr val="DE0073"/>
              </a:buClr>
              <a:buSzPct val="85000"/>
              <a:buFont typeface="Wingdings 2" panose="05020102010507070707" pitchFamily="18" charset="2"/>
              <a:buChar char=""/>
            </a:pPr>
            <a:r>
              <a:rPr lang="nl-NL" sz="2400" dirty="0">
                <a:solidFill>
                  <a:srgbClr val="635D63"/>
                </a:solidFill>
              </a:rPr>
              <a:t>Zijn er onderdelen van de TVW terug te zien?</a:t>
            </a:r>
          </a:p>
          <a:p>
            <a:pPr marL="360363" lvl="0" indent="-360000">
              <a:spcAft>
                <a:spcPts val="1200"/>
              </a:spcAft>
              <a:buClr>
                <a:srgbClr val="DE0073"/>
              </a:buClr>
              <a:buSzPct val="85000"/>
              <a:buFont typeface="Wingdings 2" panose="05020102010507070707" pitchFamily="18" charset="2"/>
              <a:buChar char=""/>
            </a:pPr>
            <a:r>
              <a:rPr lang="nl-NL" sz="2400" dirty="0">
                <a:solidFill>
                  <a:srgbClr val="635D63"/>
                </a:solidFill>
              </a:rPr>
              <a:t>…………………………?</a:t>
            </a:r>
          </a:p>
          <a:p>
            <a:pPr marL="36000" indent="-252000">
              <a:spcAft>
                <a:spcPts val="600"/>
              </a:spcAft>
              <a:buClr>
                <a:schemeClr val="tx2"/>
              </a:buClr>
              <a:buFont typeface=".LucidaGrandeUI" charset="0"/>
              <a:buChar char="◆"/>
            </a:pPr>
            <a:endParaRPr lang="nl-NL" dirty="0"/>
          </a:p>
        </p:txBody>
      </p:sp>
    </p:spTree>
    <p:extLst>
      <p:ext uri="{BB962C8B-B14F-4D97-AF65-F5344CB8AC3E}">
        <p14:creationId xmlns:p14="http://schemas.microsoft.com/office/powerpoint/2010/main" val="379332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mn-lt"/>
              </a:rPr>
              <a:t>De Excel, per Vestiging alle gemeenten in beeld</a:t>
            </a:r>
          </a:p>
        </p:txBody>
      </p:sp>
      <p:graphicFrame>
        <p:nvGraphicFramePr>
          <p:cNvPr id="5" name="Tabel 4">
            <a:extLst>
              <a:ext uri="{FF2B5EF4-FFF2-40B4-BE49-F238E27FC236}">
                <a16:creationId xmlns:a16="http://schemas.microsoft.com/office/drawing/2014/main" id="{239E37EE-1394-4F4D-AA7C-6E7037AE8F62}"/>
              </a:ext>
            </a:extLst>
          </p:cNvPr>
          <p:cNvGraphicFramePr>
            <a:graphicFrameLocks noGrp="1"/>
          </p:cNvGraphicFramePr>
          <p:nvPr>
            <p:extLst>
              <p:ext uri="{D42A27DB-BD31-4B8C-83A1-F6EECF244321}">
                <p14:modId xmlns:p14="http://schemas.microsoft.com/office/powerpoint/2010/main" val="2088097878"/>
              </p:ext>
            </p:extLst>
          </p:nvPr>
        </p:nvGraphicFramePr>
        <p:xfrm>
          <a:off x="683999" y="1632387"/>
          <a:ext cx="10810875" cy="3593225"/>
        </p:xfrm>
        <a:graphic>
          <a:graphicData uri="http://schemas.openxmlformats.org/drawingml/2006/table">
            <a:tbl>
              <a:tblPr/>
              <a:tblGrid>
                <a:gridCol w="932918">
                  <a:extLst>
                    <a:ext uri="{9D8B030D-6E8A-4147-A177-3AD203B41FA5}">
                      <a16:colId xmlns:a16="http://schemas.microsoft.com/office/drawing/2014/main" val="2915604977"/>
                    </a:ext>
                  </a:extLst>
                </a:gridCol>
                <a:gridCol w="746334">
                  <a:extLst>
                    <a:ext uri="{9D8B030D-6E8A-4147-A177-3AD203B41FA5}">
                      <a16:colId xmlns:a16="http://schemas.microsoft.com/office/drawing/2014/main" val="1899624330"/>
                    </a:ext>
                  </a:extLst>
                </a:gridCol>
                <a:gridCol w="768286">
                  <a:extLst>
                    <a:ext uri="{9D8B030D-6E8A-4147-A177-3AD203B41FA5}">
                      <a16:colId xmlns:a16="http://schemas.microsoft.com/office/drawing/2014/main" val="955418944"/>
                    </a:ext>
                  </a:extLst>
                </a:gridCol>
                <a:gridCol w="746334">
                  <a:extLst>
                    <a:ext uri="{9D8B030D-6E8A-4147-A177-3AD203B41FA5}">
                      <a16:colId xmlns:a16="http://schemas.microsoft.com/office/drawing/2014/main" val="4086147106"/>
                    </a:ext>
                  </a:extLst>
                </a:gridCol>
                <a:gridCol w="856090">
                  <a:extLst>
                    <a:ext uri="{9D8B030D-6E8A-4147-A177-3AD203B41FA5}">
                      <a16:colId xmlns:a16="http://schemas.microsoft.com/office/drawing/2014/main" val="89491054"/>
                    </a:ext>
                  </a:extLst>
                </a:gridCol>
                <a:gridCol w="713408">
                  <a:extLst>
                    <a:ext uri="{9D8B030D-6E8A-4147-A177-3AD203B41FA5}">
                      <a16:colId xmlns:a16="http://schemas.microsoft.com/office/drawing/2014/main" val="2872734384"/>
                    </a:ext>
                  </a:extLst>
                </a:gridCol>
                <a:gridCol w="757310">
                  <a:extLst>
                    <a:ext uri="{9D8B030D-6E8A-4147-A177-3AD203B41FA5}">
                      <a16:colId xmlns:a16="http://schemas.microsoft.com/office/drawing/2014/main" val="831652945"/>
                    </a:ext>
                  </a:extLst>
                </a:gridCol>
                <a:gridCol w="779261">
                  <a:extLst>
                    <a:ext uri="{9D8B030D-6E8A-4147-A177-3AD203B41FA5}">
                      <a16:colId xmlns:a16="http://schemas.microsoft.com/office/drawing/2014/main" val="2560908435"/>
                    </a:ext>
                  </a:extLst>
                </a:gridCol>
                <a:gridCol w="1097551">
                  <a:extLst>
                    <a:ext uri="{9D8B030D-6E8A-4147-A177-3AD203B41FA5}">
                      <a16:colId xmlns:a16="http://schemas.microsoft.com/office/drawing/2014/main" val="4181223152"/>
                    </a:ext>
                  </a:extLst>
                </a:gridCol>
                <a:gridCol w="856090">
                  <a:extLst>
                    <a:ext uri="{9D8B030D-6E8A-4147-A177-3AD203B41FA5}">
                      <a16:colId xmlns:a16="http://schemas.microsoft.com/office/drawing/2014/main" val="553789098"/>
                    </a:ext>
                  </a:extLst>
                </a:gridCol>
                <a:gridCol w="680481">
                  <a:extLst>
                    <a:ext uri="{9D8B030D-6E8A-4147-A177-3AD203B41FA5}">
                      <a16:colId xmlns:a16="http://schemas.microsoft.com/office/drawing/2014/main" val="4243593928"/>
                    </a:ext>
                  </a:extLst>
                </a:gridCol>
                <a:gridCol w="1876812">
                  <a:extLst>
                    <a:ext uri="{9D8B030D-6E8A-4147-A177-3AD203B41FA5}">
                      <a16:colId xmlns:a16="http://schemas.microsoft.com/office/drawing/2014/main" val="57120608"/>
                    </a:ext>
                  </a:extLst>
                </a:gridCol>
              </a:tblGrid>
              <a:tr h="164633">
                <a:tc gridSpan="12">
                  <a:txBody>
                    <a:bodyPr/>
                    <a:lstStyle/>
                    <a:p>
                      <a:pPr algn="ctr" fontAlgn="ctr"/>
                      <a:r>
                        <a:rPr lang="nl-NL" sz="900" b="1" i="0" u="none" strike="noStrike">
                          <a:solidFill>
                            <a:srgbClr val="000000"/>
                          </a:solidFill>
                          <a:effectLst/>
                          <a:latin typeface="Calibri" panose="020F0502020204030204" pitchFamily="34" charset="0"/>
                        </a:rPr>
                        <a:t>Vestiging Den Bosch</a:t>
                      </a:r>
                    </a:p>
                  </a:txBody>
                  <a:tcPr marL="5488" marR="5488" marT="54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944293181"/>
                  </a:ext>
                </a:extLst>
              </a:tr>
              <a:tr h="570726">
                <a:tc>
                  <a:txBody>
                    <a:bodyPr/>
                    <a:lstStyle/>
                    <a:p>
                      <a:pPr algn="l" fontAlgn="ctr"/>
                      <a:r>
                        <a:rPr lang="nl-NL" sz="900" b="0" i="0" u="none" strike="noStrike">
                          <a:solidFill>
                            <a:srgbClr val="000000"/>
                          </a:solidFill>
                          <a:effectLst/>
                          <a:latin typeface="Calibri" panose="020F0502020204030204" pitchFamily="34" charset="0"/>
                        </a:rPr>
                        <a:t>Gemeente:</a:t>
                      </a:r>
                    </a:p>
                  </a:txBody>
                  <a:tcPr marL="5488" marR="5488" marT="54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a:solidFill>
                            <a:srgbClr val="000000"/>
                          </a:solidFill>
                          <a:effectLst/>
                          <a:latin typeface="Calibri" panose="020F0502020204030204" pitchFamily="34" charset="0"/>
                        </a:rPr>
                        <a:t>Omgevingsvisie aanwezig </a:t>
                      </a:r>
                    </a:p>
                  </a:txBody>
                  <a:tcPr marL="5488" marR="5488" marT="54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nl-NL" sz="900" b="0" i="0" u="none" strike="noStrike">
                          <a:solidFill>
                            <a:srgbClr val="000000"/>
                          </a:solidFill>
                          <a:effectLst/>
                          <a:latin typeface="Calibri" panose="020F0502020204030204" pitchFamily="34" charset="0"/>
                        </a:rPr>
                        <a:t>Omgevingsvisie in aanbouw </a:t>
                      </a:r>
                    </a:p>
                  </a:txBody>
                  <a:tcPr marL="5488" marR="5488" marT="5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nl-NL" sz="900" b="0" i="0" u="none" strike="noStrike">
                          <a:solidFill>
                            <a:srgbClr val="000000"/>
                          </a:solidFill>
                          <a:effectLst/>
                          <a:latin typeface="Calibri" panose="020F0502020204030204" pitchFamily="34" charset="0"/>
                        </a:rPr>
                        <a:t>Omgevingsvisie staat nog niet op de Agenda </a:t>
                      </a:r>
                    </a:p>
                  </a:txBody>
                  <a:tcPr marL="5488" marR="5488" marT="5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nl-NL" sz="900" b="0" i="0" u="none" strike="noStrike">
                          <a:solidFill>
                            <a:srgbClr val="000000"/>
                          </a:solidFill>
                          <a:effectLst/>
                          <a:latin typeface="Calibri" panose="020F0502020204030204" pitchFamily="34" charset="0"/>
                        </a:rPr>
                        <a:t>Is ET&amp;N actief of passief betrokken</a:t>
                      </a:r>
                    </a:p>
                  </a:txBody>
                  <a:tcPr marL="5488" marR="5488" marT="5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nl-NL" sz="900" b="0" i="0" u="none" strike="noStrike">
                          <a:solidFill>
                            <a:srgbClr val="000000"/>
                          </a:solidFill>
                          <a:effectLst/>
                          <a:latin typeface="Calibri" panose="020F0502020204030204" pitchFamily="34" charset="0"/>
                        </a:rPr>
                        <a:t>Zijn er al andere afdelingen bij betrokken</a:t>
                      </a:r>
                    </a:p>
                  </a:txBody>
                  <a:tcPr marL="5488" marR="5488" marT="54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nl-NL" sz="900" b="0" i="0" u="none" strike="noStrike">
                          <a:solidFill>
                            <a:srgbClr val="000000"/>
                          </a:solidFill>
                          <a:effectLst/>
                          <a:latin typeface="Calibri" panose="020F0502020204030204" pitchFamily="34" charset="0"/>
                        </a:rPr>
                        <a:t>Omgevingsplan aanwezig</a:t>
                      </a:r>
                    </a:p>
                  </a:txBody>
                  <a:tcPr marL="5488" marR="5488" marT="54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nl-NL" sz="900" b="0" i="0" u="none" strike="noStrike">
                          <a:solidFill>
                            <a:srgbClr val="000000"/>
                          </a:solidFill>
                          <a:effectLst/>
                          <a:latin typeface="Calibri" panose="020F0502020204030204" pitchFamily="34" charset="0"/>
                        </a:rPr>
                        <a:t>Omgevingsplan in aanbouw </a:t>
                      </a:r>
                    </a:p>
                  </a:txBody>
                  <a:tcPr marL="5488" marR="5488" marT="5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nl-NL" sz="900" b="0" i="0" u="none" strike="noStrike">
                          <a:solidFill>
                            <a:srgbClr val="000000"/>
                          </a:solidFill>
                          <a:effectLst/>
                          <a:latin typeface="Calibri" panose="020F0502020204030204" pitchFamily="34" charset="0"/>
                        </a:rPr>
                        <a:t>Omgevingsplan staat nog niet op de Agenda</a:t>
                      </a:r>
                    </a:p>
                  </a:txBody>
                  <a:tcPr marL="5488" marR="5488" marT="5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nl-NL" sz="900" b="0" i="0" u="none" strike="noStrike">
                          <a:solidFill>
                            <a:srgbClr val="000000"/>
                          </a:solidFill>
                          <a:effectLst/>
                          <a:latin typeface="Calibri" panose="020F0502020204030204" pitchFamily="34" charset="0"/>
                        </a:rPr>
                        <a:t>Is ET&amp;N actief of passief betrokken</a:t>
                      </a:r>
                    </a:p>
                  </a:txBody>
                  <a:tcPr marL="5488" marR="5488" marT="5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nl-NL" sz="900" b="0" i="0" u="none" strike="noStrike">
                          <a:solidFill>
                            <a:srgbClr val="000000"/>
                          </a:solidFill>
                          <a:effectLst/>
                          <a:latin typeface="Calibri" panose="020F0502020204030204" pitchFamily="34" charset="0"/>
                        </a:rPr>
                        <a:t>Zijn er al andere afdelingen bij betrokken</a:t>
                      </a:r>
                    </a:p>
                  </a:txBody>
                  <a:tcPr marL="5488" marR="5488" marT="54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nl-NL" sz="900" b="1" i="0" u="none" strike="noStrike">
                          <a:solidFill>
                            <a:srgbClr val="000000"/>
                          </a:solidFill>
                          <a:effectLst/>
                          <a:latin typeface="Calibri" panose="020F0502020204030204" pitchFamily="34" charset="0"/>
                        </a:rPr>
                        <a:t>Bijzonderheden:</a:t>
                      </a:r>
                    </a:p>
                  </a:txBody>
                  <a:tcPr marL="5488" marR="5488" marT="54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964231436"/>
                  </a:ext>
                </a:extLst>
              </a:tr>
              <a:tr h="159145">
                <a:tc>
                  <a:txBody>
                    <a:bodyPr/>
                    <a:lstStyle/>
                    <a:p>
                      <a:pPr algn="l" fontAlgn="ctr"/>
                      <a:r>
                        <a:rPr lang="nl-NL" sz="900" b="0" i="0" u="none" strike="noStrike">
                          <a:solidFill>
                            <a:srgbClr val="000000"/>
                          </a:solidFill>
                          <a:effectLst/>
                          <a:latin typeface="Calibri" panose="020F0502020204030204" pitchFamily="34" charset="0"/>
                        </a:rPr>
                        <a:t>Bernheze</a:t>
                      </a:r>
                    </a:p>
                  </a:txBody>
                  <a:tcPr marL="5488" marR="5488" marT="54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1"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1462248"/>
                  </a:ext>
                </a:extLst>
              </a:tr>
              <a:tr h="159145">
                <a:tc>
                  <a:txBody>
                    <a:bodyPr/>
                    <a:lstStyle/>
                    <a:p>
                      <a:pPr algn="l" fontAlgn="ctr"/>
                      <a:r>
                        <a:rPr lang="nl-NL" sz="900" b="0" i="0" u="none" strike="noStrike">
                          <a:solidFill>
                            <a:srgbClr val="000000"/>
                          </a:solidFill>
                          <a:effectLst/>
                          <a:latin typeface="Calibri" panose="020F0502020204030204" pitchFamily="34" charset="0"/>
                        </a:rPr>
                        <a:t>Boekel</a:t>
                      </a:r>
                    </a:p>
                  </a:txBody>
                  <a:tcPr marL="5488" marR="5488" marT="54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1"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91590"/>
                  </a:ext>
                </a:extLst>
              </a:tr>
              <a:tr h="159145">
                <a:tc>
                  <a:txBody>
                    <a:bodyPr/>
                    <a:lstStyle/>
                    <a:p>
                      <a:pPr algn="l" fontAlgn="ctr"/>
                      <a:r>
                        <a:rPr lang="nl-NL" sz="900" b="0" i="0" u="none" strike="noStrike">
                          <a:solidFill>
                            <a:srgbClr val="000000"/>
                          </a:solidFill>
                          <a:effectLst/>
                          <a:latin typeface="Calibri" panose="020F0502020204030204" pitchFamily="34" charset="0"/>
                        </a:rPr>
                        <a:t>Boxmeer</a:t>
                      </a:r>
                    </a:p>
                  </a:txBody>
                  <a:tcPr marL="5488" marR="5488" marT="54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1"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316418"/>
                  </a:ext>
                </a:extLst>
              </a:tr>
              <a:tr h="159145">
                <a:tc>
                  <a:txBody>
                    <a:bodyPr/>
                    <a:lstStyle/>
                    <a:p>
                      <a:pPr algn="l" fontAlgn="ctr"/>
                      <a:r>
                        <a:rPr lang="nl-NL" sz="900" b="0" i="0" u="none" strike="noStrike">
                          <a:solidFill>
                            <a:srgbClr val="000000"/>
                          </a:solidFill>
                          <a:effectLst/>
                          <a:latin typeface="Calibri" panose="020F0502020204030204" pitchFamily="34" charset="0"/>
                        </a:rPr>
                        <a:t>Boxtel</a:t>
                      </a:r>
                    </a:p>
                  </a:txBody>
                  <a:tcPr marL="5488" marR="5488" marT="54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1"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521911"/>
                  </a:ext>
                </a:extLst>
              </a:tr>
              <a:tr h="159145">
                <a:tc>
                  <a:txBody>
                    <a:bodyPr/>
                    <a:lstStyle/>
                    <a:p>
                      <a:pPr algn="l" fontAlgn="ctr"/>
                      <a:r>
                        <a:rPr lang="nl-NL" sz="900" b="0" i="0" u="none" strike="noStrike">
                          <a:solidFill>
                            <a:srgbClr val="000000"/>
                          </a:solidFill>
                          <a:effectLst/>
                          <a:latin typeface="Calibri" panose="020F0502020204030204" pitchFamily="34" charset="0"/>
                        </a:rPr>
                        <a:t>Cuijk</a:t>
                      </a:r>
                    </a:p>
                  </a:txBody>
                  <a:tcPr marL="5488" marR="5488" marT="54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1"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3110349"/>
                  </a:ext>
                </a:extLst>
              </a:tr>
              <a:tr h="156401">
                <a:tc>
                  <a:txBody>
                    <a:bodyPr/>
                    <a:lstStyle/>
                    <a:p>
                      <a:pPr algn="l" fontAlgn="ctr"/>
                      <a:r>
                        <a:rPr lang="nl-NL" sz="900" b="0" i="0" u="none" strike="noStrike">
                          <a:solidFill>
                            <a:srgbClr val="000000"/>
                          </a:solidFill>
                          <a:effectLst/>
                          <a:latin typeface="Calibri" panose="020F0502020204030204" pitchFamily="34" charset="0"/>
                        </a:rPr>
                        <a:t>Grave</a:t>
                      </a:r>
                    </a:p>
                  </a:txBody>
                  <a:tcPr marL="5488" marR="5488" marT="54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1"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923606"/>
                  </a:ext>
                </a:extLst>
              </a:tr>
              <a:tr h="159145">
                <a:tc>
                  <a:txBody>
                    <a:bodyPr/>
                    <a:lstStyle/>
                    <a:p>
                      <a:pPr algn="l" fontAlgn="ctr"/>
                      <a:r>
                        <a:rPr lang="nl-NL" sz="900" b="0" i="0" u="none" strike="noStrike">
                          <a:solidFill>
                            <a:srgbClr val="000000"/>
                          </a:solidFill>
                          <a:effectLst/>
                          <a:latin typeface="Calibri" panose="020F0502020204030204" pitchFamily="34" charset="0"/>
                        </a:rPr>
                        <a:t>Haaren </a:t>
                      </a:r>
                    </a:p>
                  </a:txBody>
                  <a:tcPr marL="5488" marR="5488" marT="54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1"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3609735"/>
                  </a:ext>
                </a:extLst>
              </a:tr>
              <a:tr h="159145">
                <a:tc>
                  <a:txBody>
                    <a:bodyPr/>
                    <a:lstStyle/>
                    <a:p>
                      <a:pPr algn="l" fontAlgn="ctr"/>
                      <a:r>
                        <a:rPr lang="nl-NL" sz="900" b="0" i="0" u="none" strike="noStrike">
                          <a:solidFill>
                            <a:srgbClr val="000000"/>
                          </a:solidFill>
                          <a:effectLst/>
                          <a:latin typeface="Calibri" panose="020F0502020204030204" pitchFamily="34" charset="0"/>
                        </a:rPr>
                        <a:t>Landerd</a:t>
                      </a:r>
                    </a:p>
                  </a:txBody>
                  <a:tcPr marL="5488" marR="5488" marT="54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1"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4997040"/>
                  </a:ext>
                </a:extLst>
              </a:tr>
              <a:tr h="159145">
                <a:tc>
                  <a:txBody>
                    <a:bodyPr/>
                    <a:lstStyle/>
                    <a:p>
                      <a:pPr algn="l" fontAlgn="t"/>
                      <a:r>
                        <a:rPr lang="nl-NL" sz="900" b="0" i="0" u="none" strike="noStrike">
                          <a:solidFill>
                            <a:srgbClr val="000000"/>
                          </a:solidFill>
                          <a:effectLst/>
                          <a:latin typeface="Calibri" panose="020F0502020204030204" pitchFamily="34" charset="0"/>
                        </a:rPr>
                        <a:t>Meierijstad</a:t>
                      </a:r>
                    </a:p>
                  </a:txBody>
                  <a:tcPr marL="5488" marR="5488" marT="54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1"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7283151"/>
                  </a:ext>
                </a:extLst>
              </a:tr>
              <a:tr h="159145">
                <a:tc>
                  <a:txBody>
                    <a:bodyPr/>
                    <a:lstStyle/>
                    <a:p>
                      <a:pPr algn="l" fontAlgn="ctr"/>
                      <a:r>
                        <a:rPr lang="nl-NL" sz="900" b="0" i="0" u="none" strike="noStrike">
                          <a:solidFill>
                            <a:srgbClr val="000000"/>
                          </a:solidFill>
                          <a:effectLst/>
                          <a:latin typeface="Calibri" panose="020F0502020204030204" pitchFamily="34" charset="0"/>
                        </a:rPr>
                        <a:t>Mill en Sint Hubert</a:t>
                      </a:r>
                    </a:p>
                  </a:txBody>
                  <a:tcPr marL="5488" marR="5488" marT="54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1"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3269756"/>
                  </a:ext>
                </a:extLst>
              </a:tr>
              <a:tr h="142682">
                <a:tc>
                  <a:txBody>
                    <a:bodyPr/>
                    <a:lstStyle/>
                    <a:p>
                      <a:pPr algn="l" fontAlgn="ctr"/>
                      <a:r>
                        <a:rPr lang="nl-NL" sz="900" b="0" i="0" u="none" strike="noStrike">
                          <a:solidFill>
                            <a:srgbClr val="000000"/>
                          </a:solidFill>
                          <a:effectLst/>
                          <a:latin typeface="Calibri" panose="020F0502020204030204" pitchFamily="34" charset="0"/>
                        </a:rPr>
                        <a:t>Oss</a:t>
                      </a:r>
                    </a:p>
                  </a:txBody>
                  <a:tcPr marL="5488" marR="5488" marT="54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1" i="0" u="none" strike="noStrike">
                          <a:solidFill>
                            <a:srgbClr val="000000"/>
                          </a:solidFill>
                          <a:effectLst/>
                          <a:latin typeface="Calibri" panose="020F0502020204030204" pitchFamily="34" charset="0"/>
                        </a:rPr>
                        <a:t> </a:t>
                      </a:r>
                    </a:p>
                  </a:txBody>
                  <a:tcPr marL="5488" marR="5488" marT="54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2930419"/>
                  </a:ext>
                </a:extLst>
              </a:tr>
              <a:tr h="159145">
                <a:tc>
                  <a:txBody>
                    <a:bodyPr/>
                    <a:lstStyle/>
                    <a:p>
                      <a:pPr algn="l" fontAlgn="ctr"/>
                      <a:r>
                        <a:rPr lang="nl-NL" sz="900" b="0" i="0" u="none" strike="noStrike">
                          <a:solidFill>
                            <a:srgbClr val="000000"/>
                          </a:solidFill>
                          <a:effectLst/>
                          <a:latin typeface="Calibri" panose="020F0502020204030204" pitchFamily="34" charset="0"/>
                        </a:rPr>
                        <a:t>s-Hertogenbosch</a:t>
                      </a:r>
                    </a:p>
                  </a:txBody>
                  <a:tcPr marL="5488" marR="5488" marT="54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1"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509802"/>
                  </a:ext>
                </a:extLst>
              </a:tr>
              <a:tr h="159145">
                <a:tc>
                  <a:txBody>
                    <a:bodyPr/>
                    <a:lstStyle/>
                    <a:p>
                      <a:pPr algn="l" fontAlgn="ctr"/>
                      <a:r>
                        <a:rPr lang="nl-NL" sz="900" b="0" i="0" u="none" strike="noStrike">
                          <a:solidFill>
                            <a:srgbClr val="000000"/>
                          </a:solidFill>
                          <a:effectLst/>
                          <a:latin typeface="Calibri" panose="020F0502020204030204" pitchFamily="34" charset="0"/>
                        </a:rPr>
                        <a:t>Sint Anthonis</a:t>
                      </a:r>
                    </a:p>
                  </a:txBody>
                  <a:tcPr marL="5488" marR="5488" marT="54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1"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5775843"/>
                  </a:ext>
                </a:extLst>
              </a:tr>
              <a:tr h="159145">
                <a:tc>
                  <a:txBody>
                    <a:bodyPr/>
                    <a:lstStyle/>
                    <a:p>
                      <a:pPr algn="l" fontAlgn="ctr"/>
                      <a:r>
                        <a:rPr lang="nl-NL" sz="900" b="0" i="0" u="none" strike="noStrike">
                          <a:solidFill>
                            <a:srgbClr val="000000"/>
                          </a:solidFill>
                          <a:effectLst/>
                          <a:latin typeface="Calibri" panose="020F0502020204030204" pitchFamily="34" charset="0"/>
                        </a:rPr>
                        <a:t>Sint Michielsgestel</a:t>
                      </a:r>
                    </a:p>
                  </a:txBody>
                  <a:tcPr marL="5488" marR="5488" marT="54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1"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4127303"/>
                  </a:ext>
                </a:extLst>
              </a:tr>
              <a:tr h="159145">
                <a:tc>
                  <a:txBody>
                    <a:bodyPr/>
                    <a:lstStyle/>
                    <a:p>
                      <a:pPr algn="l" fontAlgn="t"/>
                      <a:r>
                        <a:rPr lang="nl-NL" sz="900" b="0" i="0" u="none" strike="noStrike">
                          <a:solidFill>
                            <a:srgbClr val="000000"/>
                          </a:solidFill>
                          <a:effectLst/>
                          <a:latin typeface="Calibri" panose="020F0502020204030204" pitchFamily="34" charset="0"/>
                        </a:rPr>
                        <a:t>Uden</a:t>
                      </a:r>
                    </a:p>
                  </a:txBody>
                  <a:tcPr marL="5488" marR="5488" marT="54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1"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4543631"/>
                  </a:ext>
                </a:extLst>
              </a:tr>
              <a:tr h="159145">
                <a:tc>
                  <a:txBody>
                    <a:bodyPr/>
                    <a:lstStyle/>
                    <a:p>
                      <a:pPr algn="l" fontAlgn="ctr"/>
                      <a:r>
                        <a:rPr lang="nl-NL" sz="900" b="0" i="0" u="none" strike="noStrike">
                          <a:solidFill>
                            <a:srgbClr val="000000"/>
                          </a:solidFill>
                          <a:effectLst/>
                          <a:latin typeface="Calibri" panose="020F0502020204030204" pitchFamily="34" charset="0"/>
                        </a:rPr>
                        <a:t>Vught</a:t>
                      </a:r>
                    </a:p>
                  </a:txBody>
                  <a:tcPr marL="5488" marR="5488" marT="54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900" b="0" i="0" u="none" strike="noStrike">
                          <a:solidFill>
                            <a:srgbClr val="000000"/>
                          </a:solidFill>
                          <a:effectLst/>
                          <a:latin typeface="Calibri" panose="020F0502020204030204" pitchFamily="34" charset="0"/>
                        </a:rPr>
                        <a:t> </a:t>
                      </a:r>
                    </a:p>
                  </a:txBody>
                  <a:tcPr marL="5488" marR="5488" marT="54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1"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9462596"/>
                  </a:ext>
                </a:extLst>
              </a:tr>
              <a:tr h="164633">
                <a:tc>
                  <a:txBody>
                    <a:bodyPr/>
                    <a:lstStyle/>
                    <a:p>
                      <a:pPr algn="l" fontAlgn="t"/>
                      <a:r>
                        <a:rPr lang="nl-NL" sz="900" b="0" i="0" u="none" strike="noStrike">
                          <a:solidFill>
                            <a:srgbClr val="000000"/>
                          </a:solidFill>
                          <a:effectLst/>
                          <a:latin typeface="Calibri" panose="020F0502020204030204" pitchFamily="34" charset="0"/>
                        </a:rPr>
                        <a:t>Laarbeek</a:t>
                      </a:r>
                    </a:p>
                  </a:txBody>
                  <a:tcPr marL="5488" marR="5488" marT="54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5488" marR="5488" marT="54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0" i="0" u="none" strike="noStrike">
                          <a:solidFill>
                            <a:srgbClr val="000000"/>
                          </a:solidFill>
                          <a:effectLst/>
                          <a:latin typeface="Calibri" panose="020F0502020204030204" pitchFamily="34" charset="0"/>
                        </a:rPr>
                        <a:t> </a:t>
                      </a:r>
                    </a:p>
                  </a:txBody>
                  <a:tcPr marL="5488" marR="5488" marT="54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900" b="1" i="0" u="none" strike="noStrike">
                          <a:solidFill>
                            <a:srgbClr val="000000"/>
                          </a:solidFill>
                          <a:effectLst/>
                          <a:latin typeface="Calibri" panose="020F0502020204030204" pitchFamily="34" charset="0"/>
                        </a:rPr>
                        <a:t> </a:t>
                      </a:r>
                    </a:p>
                  </a:txBody>
                  <a:tcPr marL="5488" marR="5488" marT="5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452314"/>
                  </a:ext>
                </a:extLst>
              </a:tr>
              <a:tr h="164633">
                <a:tc gridSpan="12">
                  <a:txBody>
                    <a:bodyPr/>
                    <a:lstStyle/>
                    <a:p>
                      <a:pPr algn="ctr" fontAlgn="ctr"/>
                      <a:r>
                        <a:rPr lang="nl-NL" sz="900" b="1" i="0" u="none" strike="noStrike" dirty="0">
                          <a:solidFill>
                            <a:srgbClr val="000000"/>
                          </a:solidFill>
                          <a:effectLst/>
                          <a:latin typeface="Calibri" panose="020F0502020204030204" pitchFamily="34" charset="0"/>
                        </a:rPr>
                        <a:t>Graag datum vullen indien mogelijk.</a:t>
                      </a:r>
                    </a:p>
                  </a:txBody>
                  <a:tcPr marL="5488" marR="5488" marT="54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694234737"/>
                  </a:ext>
                </a:extLst>
              </a:tr>
            </a:tbl>
          </a:graphicData>
        </a:graphic>
      </p:graphicFrame>
    </p:spTree>
    <p:extLst>
      <p:ext uri="{BB962C8B-B14F-4D97-AF65-F5344CB8AC3E}">
        <p14:creationId xmlns:p14="http://schemas.microsoft.com/office/powerpoint/2010/main" val="420484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03FD9F32-0244-4443-A91C-04D52E6EE1E8}"/>
              </a:ext>
            </a:extLst>
          </p:cNvPr>
          <p:cNvPicPr>
            <a:picLocks noChangeAspect="1"/>
          </p:cNvPicPr>
          <p:nvPr/>
        </p:nvPicPr>
        <p:blipFill>
          <a:blip r:embed="rId2"/>
          <a:stretch>
            <a:fillRect/>
          </a:stretch>
        </p:blipFill>
        <p:spPr>
          <a:xfrm>
            <a:off x="2964180" y="0"/>
            <a:ext cx="6263640" cy="6858000"/>
          </a:xfrm>
          <a:prstGeom prst="rect">
            <a:avLst/>
          </a:prstGeom>
        </p:spPr>
      </p:pic>
    </p:spTree>
    <p:extLst>
      <p:ext uri="{BB962C8B-B14F-4D97-AF65-F5344CB8AC3E}">
        <p14:creationId xmlns:p14="http://schemas.microsoft.com/office/powerpoint/2010/main" val="1526675148"/>
      </p:ext>
    </p:extLst>
  </p:cSld>
  <p:clrMapOvr>
    <a:masterClrMapping/>
  </p:clrMapOvr>
</p:sld>
</file>

<file path=ppt/theme/theme1.xml><?xml version="1.0" encoding="utf-8"?>
<a:theme xmlns:a="http://schemas.openxmlformats.org/drawingml/2006/main" name="Enexis Netbeheer">
  <a:themeElements>
    <a:clrScheme name="netbeheer 1">
      <a:dk1>
        <a:srgbClr val="635D63"/>
      </a:dk1>
      <a:lt1>
        <a:srgbClr val="FFFFFF"/>
      </a:lt1>
      <a:dk2>
        <a:srgbClr val="DE0073"/>
      </a:dk2>
      <a:lt2>
        <a:srgbClr val="BDDB00"/>
      </a:lt2>
      <a:accent1>
        <a:srgbClr val="BDDA00"/>
      </a:accent1>
      <a:accent2>
        <a:srgbClr val="DE0073"/>
      </a:accent2>
      <a:accent3>
        <a:srgbClr val="635D63"/>
      </a:accent3>
      <a:accent4>
        <a:srgbClr val="3C3C3F"/>
      </a:accent4>
      <a:accent5>
        <a:srgbClr val="8D8D8D"/>
      </a:accent5>
      <a:accent6>
        <a:srgbClr val="008FD3"/>
      </a:accent6>
      <a:hlink>
        <a:srgbClr val="008FD3"/>
      </a:hlink>
      <a:folHlink>
        <a:srgbClr val="A6127F"/>
      </a:folHlink>
    </a:clrScheme>
    <a:fontScheme name="Enexis">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chor="ctr">
        <a:spAutoFit/>
      </a:bodyPr>
      <a:lstStyle>
        <a:defPPr marL="36000" indent="-252000">
          <a:spcAft>
            <a:spcPts val="600"/>
          </a:spcAft>
          <a:buClr>
            <a:schemeClr val="tx2"/>
          </a:buClr>
          <a:buFont typeface=".LucidaGrandeUI" charset="0"/>
          <a:buChar char="◆"/>
          <a:defRPr dirty="0" smtClean="0"/>
        </a:defPPr>
      </a:lstStyle>
    </a:txDef>
  </a:objectDefaults>
  <a:extraClrSchemeLst/>
  <a:custClrLst>
    <a:custClr name="Cool Gray">
      <a:srgbClr val="635D63"/>
    </a:custClr>
    <a:custClr name="Lime">
      <a:srgbClr val="BDDB00"/>
    </a:custClr>
    <a:custClr name="Magenta">
      <a:srgbClr val="DE0073"/>
    </a:custClr>
    <a:custClr name="White">
      <a:srgbClr val="FFFFFF"/>
    </a:custClr>
    <a:custClr name="Magenta 1">
      <a:srgbClr val="A61380"/>
    </a:custClr>
    <a:custClr name="Magenta 2">
      <a:srgbClr val="BF027F"/>
    </a:custClr>
    <a:custClr name="Magenta 3">
      <a:srgbClr val="F087B6"/>
    </a:custClr>
    <a:custClr name="Lime 1">
      <a:srgbClr val="8CBE20"/>
    </a:custClr>
    <a:custClr name="Lime 2">
      <a:srgbClr val="A7C70E"/>
    </a:custClr>
    <a:custClr name="Lime 3">
      <a:srgbClr val="DBE466"/>
    </a:custClr>
    <a:custClr name="Cool Gray 11">
      <a:srgbClr val="3D3C3F"/>
    </a:custClr>
    <a:custClr name="Cool Gray 6">
      <a:srgbClr val="8D8D8D"/>
    </a:custClr>
    <a:custClr name="Cool Gray 3">
      <a:srgbClr val="CCCCCC"/>
    </a:custClr>
    <a:custClr name="Cool Gray 1">
      <a:srgbClr val="DFDFDF"/>
    </a:custClr>
    <a:custClr name="Light Gray">
      <a:srgbClr val="EFEFEF"/>
    </a:custClr>
    <a:custClr name="Cyaan">
      <a:srgbClr val="04BBEE"/>
    </a:custClr>
  </a:custClrLst>
  <a:extLst>
    <a:ext uri="{05A4C25C-085E-4340-85A3-A5531E510DB2}">
      <thm15:themeFamily xmlns:thm15="http://schemas.microsoft.com/office/thememl/2012/main" name="Presentatie1" id="{D0C2F9F9-EFE1-4C51-8656-013B0FE3B00F}" vid="{39575DF7-48B8-4620-807C-1723E6E144E6}"/>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24e097d-bb88-4fe7-853d-3bbce479f7c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9A394DC3E0D14EAD8DD60C8681B71F" ma:contentTypeVersion="17" ma:contentTypeDescription="Create a new document." ma:contentTypeScope="" ma:versionID="22b66931558c9d29271552a04109bfb9">
  <xsd:schema xmlns:xsd="http://www.w3.org/2001/XMLSchema" xmlns:xs="http://www.w3.org/2001/XMLSchema" xmlns:p="http://schemas.microsoft.com/office/2006/metadata/properties" xmlns:ns3="324e097d-bb88-4fe7-853d-3bbce479f7c0" xmlns:ns4="4400a2b5-34a7-40b9-9f28-4f41e314118c" xmlns:ns5="32494aca-416e-41f6-affe-66fa2cfd62a7" targetNamespace="http://schemas.microsoft.com/office/2006/metadata/properties" ma:root="true" ma:fieldsID="a165fc95f8df7e2d491a7e6044e209ef" ns3:_="" ns4:_="" ns5:_="">
    <xsd:import namespace="324e097d-bb88-4fe7-853d-3bbce479f7c0"/>
    <xsd:import namespace="4400a2b5-34a7-40b9-9f28-4f41e314118c"/>
    <xsd:import namespace="32494aca-416e-41f6-affe-66fa2cfd62a7"/>
    <xsd:element name="properties">
      <xsd:complexType>
        <xsd:sequence>
          <xsd:element name="documentManagement">
            <xsd:complexType>
              <xsd:all>
                <xsd:element ref="ns3:TaxCatchAll" minOccurs="0"/>
                <xsd:element ref="ns3:TaxCatchAllLabel" minOccurs="0"/>
                <xsd:element ref="ns4:MediaServiceMetadata" minOccurs="0"/>
                <xsd:element ref="ns4:MediaServiceFastMetadata" minOccurs="0"/>
                <xsd:element ref="ns4:MediaServiceAutoTags" minOccurs="0"/>
                <xsd:element ref="ns4:MediaServiceDateTaken" minOccurs="0"/>
                <xsd:element ref="ns4:MediaServiceLocation" minOccurs="0"/>
                <xsd:element ref="ns5:SharedWithUsers" minOccurs="0"/>
                <xsd:element ref="ns5:SharedWithDetails" minOccurs="0"/>
                <xsd:element ref="ns5:SharingHintHash"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4e097d-bb88-4fe7-853d-3bbce479f7c0"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7358b815-e0c3-40c0-abbf-bafe631f6fc4}" ma:internalName="TaxCatchAll" ma:showField="CatchAllData" ma:web="32494aca-416e-41f6-affe-66fa2cfd62a7">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7358b815-e0c3-40c0-abbf-bafe631f6fc4}" ma:internalName="TaxCatchAllLabel" ma:readOnly="true" ma:showField="CatchAllDataLabel" ma:web="32494aca-416e-41f6-affe-66fa2cfd62a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00a2b5-34a7-40b9-9f28-4f41e314118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494aca-416e-41f6-affe-66fa2cfd62a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cbfbc5c3-60d0-4420-b99b-f454b4e667cd" ContentTypeId="0x0101" PreviousValue="false"/>
</file>

<file path=customXml/itemProps1.xml><?xml version="1.0" encoding="utf-8"?>
<ds:datastoreItem xmlns:ds="http://schemas.openxmlformats.org/officeDocument/2006/customXml" ds:itemID="{529B7FF5-CB89-4C41-B6DE-11A06A377F6F}">
  <ds:schemaRefs>
    <ds:schemaRef ds:uri="http://schemas.openxmlformats.org/package/2006/metadata/core-properties"/>
    <ds:schemaRef ds:uri="http://purl.org/dc/elements/1.1/"/>
    <ds:schemaRef ds:uri="324e097d-bb88-4fe7-853d-3bbce479f7c0"/>
    <ds:schemaRef ds:uri="4400a2b5-34a7-40b9-9f28-4f41e314118c"/>
    <ds:schemaRef ds:uri="http://purl.org/dc/terms/"/>
    <ds:schemaRef ds:uri="32494aca-416e-41f6-affe-66fa2cfd62a7"/>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0B531B79-8E04-42B6-A1A5-D93A36B245EE}">
  <ds:schemaRefs>
    <ds:schemaRef ds:uri="http://schemas.microsoft.com/sharepoint/v3/contenttype/forms"/>
  </ds:schemaRefs>
</ds:datastoreItem>
</file>

<file path=customXml/itemProps3.xml><?xml version="1.0" encoding="utf-8"?>
<ds:datastoreItem xmlns:ds="http://schemas.openxmlformats.org/officeDocument/2006/customXml" ds:itemID="{C2FC8F59-7035-4C87-8FBC-E009D974EE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4e097d-bb88-4fe7-853d-3bbce479f7c0"/>
    <ds:schemaRef ds:uri="4400a2b5-34a7-40b9-9f28-4f41e314118c"/>
    <ds:schemaRef ds:uri="32494aca-416e-41f6-affe-66fa2cfd62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FF79022-751A-469A-B43E-2CF649EF22A0}">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Presentatie</Template>
  <TotalTime>647</TotalTime>
  <Words>578</Words>
  <Application>Microsoft Office PowerPoint</Application>
  <PresentationFormat>Breedbeeld</PresentationFormat>
  <Paragraphs>283</Paragraphs>
  <Slides>10</Slides>
  <Notes>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10</vt:i4>
      </vt:variant>
    </vt:vector>
  </HeadingPairs>
  <TitlesOfParts>
    <vt:vector size="18" baseType="lpstr">
      <vt:lpstr>.LucidaGrandeUI</vt:lpstr>
      <vt:lpstr>Arial</vt:lpstr>
      <vt:lpstr>Calibri</vt:lpstr>
      <vt:lpstr>Tahoma</vt:lpstr>
      <vt:lpstr>Trebuchet MS</vt:lpstr>
      <vt:lpstr>Verdana</vt:lpstr>
      <vt:lpstr>Wingdings 2</vt:lpstr>
      <vt:lpstr>Enexis Netbeheer</vt:lpstr>
      <vt:lpstr>Omgevingswet per 1-1-2021</vt:lpstr>
      <vt:lpstr>Er wordt hard gewerkt om beeld te krijgen bij de impact van de Omgevingswet voor de Netbeheerders/Enexis.</vt:lpstr>
      <vt:lpstr>PowerPoint-presentatie</vt:lpstr>
      <vt:lpstr>Omgevingsvisie: inhoud</vt:lpstr>
      <vt:lpstr>PowerPoint-presentatie</vt:lpstr>
      <vt:lpstr>Wanneer moet wat klaar zijn?</vt:lpstr>
      <vt:lpstr>Rol van ET&amp;N: </vt:lpstr>
      <vt:lpstr>De Excel, per Vestiging alle gemeenten in beeld</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Lemmens, Jos</dc:creator>
  <cp:lastModifiedBy>Lemmens, Jos</cp:lastModifiedBy>
  <cp:revision>12</cp:revision>
  <cp:lastPrinted>2017-09-08T08:02:04Z</cp:lastPrinted>
  <dcterms:created xsi:type="dcterms:W3CDTF">2020-01-31T07:17:14Z</dcterms:created>
  <dcterms:modified xsi:type="dcterms:W3CDTF">2020-02-06T11:39:06Z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0x010100E69A394DC3E0D14EAD8DD60C8681B71F</vt:lpwstr>
  </property>
</Properties>
</file>