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4" r:id="rId6"/>
  </p:sldMasterIdLst>
  <p:notesMasterIdLst>
    <p:notesMasterId r:id="rId30"/>
  </p:notesMasterIdLst>
  <p:sldIdLst>
    <p:sldId id="256" r:id="rId7"/>
    <p:sldId id="662" r:id="rId8"/>
    <p:sldId id="679" r:id="rId9"/>
    <p:sldId id="671" r:id="rId10"/>
    <p:sldId id="663" r:id="rId11"/>
    <p:sldId id="680" r:id="rId12"/>
    <p:sldId id="554" r:id="rId13"/>
    <p:sldId id="681" r:id="rId14"/>
    <p:sldId id="682" r:id="rId15"/>
    <p:sldId id="683" r:id="rId16"/>
    <p:sldId id="684" r:id="rId17"/>
    <p:sldId id="674" r:id="rId18"/>
    <p:sldId id="675" r:id="rId19"/>
    <p:sldId id="676" r:id="rId20"/>
    <p:sldId id="677" r:id="rId21"/>
    <p:sldId id="673" r:id="rId22"/>
    <p:sldId id="654" r:id="rId23"/>
    <p:sldId id="678" r:id="rId24"/>
    <p:sldId id="647" r:id="rId25"/>
    <p:sldId id="648" r:id="rId26"/>
    <p:sldId id="650" r:id="rId27"/>
    <p:sldId id="649" r:id="rId28"/>
    <p:sldId id="651" r:id="rId29"/>
  </p:sldIdLst>
  <p:sldSz cx="9906000" cy="6858000" type="A4"/>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60AE30-55CB-1444-A22F-3241E125F81A}">
          <p14:sldIdLst>
            <p14:sldId id="256"/>
            <p14:sldId id="662"/>
            <p14:sldId id="679"/>
            <p14:sldId id="671"/>
            <p14:sldId id="663"/>
            <p14:sldId id="680"/>
            <p14:sldId id="554"/>
            <p14:sldId id="681"/>
            <p14:sldId id="682"/>
            <p14:sldId id="683"/>
            <p14:sldId id="684"/>
            <p14:sldId id="674"/>
            <p14:sldId id="675"/>
            <p14:sldId id="676"/>
            <p14:sldId id="677"/>
            <p14:sldId id="673"/>
            <p14:sldId id="654"/>
            <p14:sldId id="678"/>
            <p14:sldId id="647"/>
            <p14:sldId id="648"/>
            <p14:sldId id="650"/>
            <p14:sldId id="649"/>
            <p14:sldId id="651"/>
          </p14:sldIdLst>
        </p14:section>
      </p14:sectionLst>
    </p:ext>
    <p:ext uri="{EFAFB233-063F-42B5-8137-9DF3F51BA10A}">
      <p15:sldGuideLst xmlns:p15="http://schemas.microsoft.com/office/powerpoint/2012/main">
        <p15:guide id="1" orient="horz" pos="2183" userDrawn="1">
          <p15:clr>
            <a:srgbClr val="A4A3A4"/>
          </p15:clr>
        </p15:guide>
        <p15:guide id="2" pos="376" userDrawn="1">
          <p15:clr>
            <a:srgbClr val="A4A3A4"/>
          </p15:clr>
        </p15:guide>
        <p15:guide id="3" pos="5842" userDrawn="1">
          <p15:clr>
            <a:srgbClr val="A4A3A4"/>
          </p15:clr>
        </p15:guide>
        <p15:guide id="4" pos="3097" userDrawn="1">
          <p15:clr>
            <a:srgbClr val="A4A3A4"/>
          </p15:clr>
        </p15:guide>
        <p15:guide id="5" orient="horz" pos="663" userDrawn="1">
          <p15:clr>
            <a:srgbClr val="A4A3A4"/>
          </p15:clr>
        </p15:guide>
        <p15:guide id="6" orient="horz" pos="9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rten Venselaar" initials="MV" lastIdx="2" clrIdx="0"/>
  <p:cmAuthor id="2" name="Bartels, Michèle (M)" initials="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6E4"/>
    <a:srgbClr val="CCFFCC"/>
    <a:srgbClr val="A7EBDE"/>
    <a:srgbClr val="97E9D9"/>
    <a:srgbClr val="B3EFE4"/>
    <a:srgbClr val="CCF4EC"/>
    <a:srgbClr val="72CEC9"/>
    <a:srgbClr val="5B98CD"/>
    <a:srgbClr val="4799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ECC61-DE95-4C7D-A86D-B4516B44B875}" v="551" dt="2020-06-17T15:34:03.810"/>
    <p1510:client id="{BAA9B6EC-B7F7-94C7-9D93-37FBDFDD4201}" v="71" dt="2020-06-22T08:58:53.871"/>
    <p1510:client id="{E8D5F3D9-22F4-8CB3-271B-2F799EC5CCA5}" v="56" dt="2020-06-18T06:26:32.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64" y="82"/>
      </p:cViewPr>
      <p:guideLst>
        <p:guide orient="horz" pos="2183"/>
        <p:guide pos="376"/>
        <p:guide pos="5842"/>
        <p:guide pos="3097"/>
        <p:guide orient="horz" pos="663"/>
        <p:guide orient="horz" pos="9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gje Biggelaar" userId="dc21c2d6-1075-4b40-b7f0-4adb609934cc" providerId="ADAL" clId="{4FDECC61-DE95-4C7D-A86D-B4516B44B875}"/>
    <pc:docChg chg="undo redo custSel mod addSld delSld modSld sldOrd modSection">
      <pc:chgData name="Bregje Biggelaar" userId="dc21c2d6-1075-4b40-b7f0-4adb609934cc" providerId="ADAL" clId="{4FDECC61-DE95-4C7D-A86D-B4516B44B875}" dt="2020-06-17T15:34:03.810" v="642" actId="478"/>
      <pc:docMkLst>
        <pc:docMk/>
      </pc:docMkLst>
      <pc:sldChg chg="addSp delSp modSp">
        <pc:chgData name="Bregje Biggelaar" userId="dc21c2d6-1075-4b40-b7f0-4adb609934cc" providerId="ADAL" clId="{4FDECC61-DE95-4C7D-A86D-B4516B44B875}" dt="2020-06-17T15:01:11.911" v="32" actId="478"/>
        <pc:sldMkLst>
          <pc:docMk/>
          <pc:sldMk cId="2328765997" sldId="256"/>
        </pc:sldMkLst>
        <pc:spChg chg="add del mod">
          <ac:chgData name="Bregje Biggelaar" userId="dc21c2d6-1075-4b40-b7f0-4adb609934cc" providerId="ADAL" clId="{4FDECC61-DE95-4C7D-A86D-B4516B44B875}" dt="2020-06-17T15:01:11.911" v="32" actId="478"/>
          <ac:spMkLst>
            <pc:docMk/>
            <pc:sldMk cId="2328765997" sldId="256"/>
            <ac:spMk id="8" creationId="{3F03CB1A-3C52-4E88-9F34-6896F75CC156}"/>
          </ac:spMkLst>
        </pc:spChg>
        <pc:spChg chg="del">
          <ac:chgData name="Bregje Biggelaar" userId="dc21c2d6-1075-4b40-b7f0-4adb609934cc" providerId="ADAL" clId="{4FDECC61-DE95-4C7D-A86D-B4516B44B875}" dt="2020-06-17T15:00:52.232" v="25" actId="478"/>
          <ac:spMkLst>
            <pc:docMk/>
            <pc:sldMk cId="2328765997" sldId="256"/>
            <ac:spMk id="15" creationId="{87645C7B-28E7-4501-92F2-9950046AC84D}"/>
          </ac:spMkLst>
        </pc:spChg>
        <pc:picChg chg="add mod">
          <ac:chgData name="Bregje Biggelaar" userId="dc21c2d6-1075-4b40-b7f0-4adb609934cc" providerId="ADAL" clId="{4FDECC61-DE95-4C7D-A86D-B4516B44B875}" dt="2020-06-17T15:01:08.612" v="31" actId="1076"/>
          <ac:picMkLst>
            <pc:docMk/>
            <pc:sldMk cId="2328765997" sldId="256"/>
            <ac:picMk id="2" creationId="{374FB7D8-56CF-4D27-A656-337B9A0ED430}"/>
          </ac:picMkLst>
        </pc:picChg>
      </pc:sldChg>
      <pc:sldChg chg="del">
        <pc:chgData name="Bregje Biggelaar" userId="dc21c2d6-1075-4b40-b7f0-4adb609934cc" providerId="ADAL" clId="{4FDECC61-DE95-4C7D-A86D-B4516B44B875}" dt="2020-06-17T14:56:00.083" v="16" actId="2696"/>
        <pc:sldMkLst>
          <pc:docMk/>
          <pc:sldMk cId="72423931" sldId="553"/>
        </pc:sldMkLst>
      </pc:sldChg>
      <pc:sldChg chg="addSp delSp modSp">
        <pc:chgData name="Bregje Biggelaar" userId="dc21c2d6-1075-4b40-b7f0-4adb609934cc" providerId="ADAL" clId="{4FDECC61-DE95-4C7D-A86D-B4516B44B875}" dt="2020-06-17T15:12:54.208" v="154" actId="113"/>
        <pc:sldMkLst>
          <pc:docMk/>
          <pc:sldMk cId="830095780" sldId="554"/>
        </pc:sldMkLst>
        <pc:spChg chg="add mod">
          <ac:chgData name="Bregje Biggelaar" userId="dc21c2d6-1075-4b40-b7f0-4adb609934cc" providerId="ADAL" clId="{4FDECC61-DE95-4C7D-A86D-B4516B44B875}" dt="2020-06-17T15:07:22.286" v="65" actId="20577"/>
          <ac:spMkLst>
            <pc:docMk/>
            <pc:sldMk cId="830095780" sldId="554"/>
            <ac:spMk id="3" creationId="{B659A7ED-86D8-4380-AB8B-011955710914}"/>
          </ac:spMkLst>
        </pc:spChg>
        <pc:spChg chg="add del mod">
          <ac:chgData name="Bregje Biggelaar" userId="dc21c2d6-1075-4b40-b7f0-4adb609934cc" providerId="ADAL" clId="{4FDECC61-DE95-4C7D-A86D-B4516B44B875}" dt="2020-06-17T15:07:39.993" v="67" actId="478"/>
          <ac:spMkLst>
            <pc:docMk/>
            <pc:sldMk cId="830095780" sldId="554"/>
            <ac:spMk id="4" creationId="{991F541F-74BA-415A-A713-B320C4F56C9E}"/>
          </ac:spMkLst>
        </pc:spChg>
        <pc:spChg chg="add del mod">
          <ac:chgData name="Bregje Biggelaar" userId="dc21c2d6-1075-4b40-b7f0-4adb609934cc" providerId="ADAL" clId="{4FDECC61-DE95-4C7D-A86D-B4516B44B875}" dt="2020-06-17T15:12:54.208" v="154" actId="113"/>
          <ac:spMkLst>
            <pc:docMk/>
            <pc:sldMk cId="830095780" sldId="554"/>
            <ac:spMk id="5" creationId="{6C8DE730-B002-453F-9936-B5A7F585C007}"/>
          </ac:spMkLst>
        </pc:spChg>
        <pc:spChg chg="add del mod">
          <ac:chgData name="Bregje Biggelaar" userId="dc21c2d6-1075-4b40-b7f0-4adb609934cc" providerId="ADAL" clId="{4FDECC61-DE95-4C7D-A86D-B4516B44B875}" dt="2020-06-17T15:12:53.551" v="150" actId="478"/>
          <ac:spMkLst>
            <pc:docMk/>
            <pc:sldMk cId="830095780" sldId="554"/>
            <ac:spMk id="6" creationId="{72311DE6-7022-964E-89A6-080C18FCEFAD}"/>
          </ac:spMkLst>
        </pc:spChg>
        <pc:spChg chg="mod">
          <ac:chgData name="Bregje Biggelaar" userId="dc21c2d6-1075-4b40-b7f0-4adb609934cc" providerId="ADAL" clId="{4FDECC61-DE95-4C7D-A86D-B4516B44B875}" dt="2020-06-17T15:07:47.101" v="68" actId="1076"/>
          <ac:spMkLst>
            <pc:docMk/>
            <pc:sldMk cId="830095780" sldId="554"/>
            <ac:spMk id="16" creationId="{2CB75F19-A7BA-E546-984F-769D553CC476}"/>
          </ac:spMkLst>
        </pc:spChg>
        <pc:cxnChg chg="add del">
          <ac:chgData name="Bregje Biggelaar" userId="dc21c2d6-1075-4b40-b7f0-4adb609934cc" providerId="ADAL" clId="{4FDECC61-DE95-4C7D-A86D-B4516B44B875}" dt="2020-06-17T15:12:51.242" v="141" actId="478"/>
          <ac:cxnSpMkLst>
            <pc:docMk/>
            <pc:sldMk cId="830095780" sldId="554"/>
            <ac:cxnSpMk id="7" creationId="{2DEB0030-FABC-E84E-AB40-C2AB5CCE02B2}"/>
          </ac:cxnSpMkLst>
        </pc:cxnChg>
      </pc:sldChg>
      <pc:sldChg chg="del">
        <pc:chgData name="Bregje Biggelaar" userId="dc21c2d6-1075-4b40-b7f0-4adb609934cc" providerId="ADAL" clId="{4FDECC61-DE95-4C7D-A86D-B4516B44B875}" dt="2020-06-17T15:18:04.263" v="209" actId="2696"/>
        <pc:sldMkLst>
          <pc:docMk/>
          <pc:sldMk cId="477411266" sldId="639"/>
        </pc:sldMkLst>
      </pc:sldChg>
      <pc:sldChg chg="del">
        <pc:chgData name="Bregje Biggelaar" userId="dc21c2d6-1075-4b40-b7f0-4adb609934cc" providerId="ADAL" clId="{4FDECC61-DE95-4C7D-A86D-B4516B44B875}" dt="2020-06-17T15:20:58.460" v="261" actId="2696"/>
        <pc:sldMkLst>
          <pc:docMk/>
          <pc:sldMk cId="546734308" sldId="642"/>
        </pc:sldMkLst>
      </pc:sldChg>
      <pc:sldChg chg="add del">
        <pc:chgData name="Bregje Biggelaar" userId="dc21c2d6-1075-4b40-b7f0-4adb609934cc" providerId="ADAL" clId="{4FDECC61-DE95-4C7D-A86D-B4516B44B875}" dt="2020-06-17T15:13:01.322" v="159" actId="2696"/>
        <pc:sldMkLst>
          <pc:docMk/>
          <pc:sldMk cId="1412068715" sldId="643"/>
        </pc:sldMkLst>
      </pc:sldChg>
      <pc:sldChg chg="addSp delSp modSp">
        <pc:chgData name="Bregje Biggelaar" userId="dc21c2d6-1075-4b40-b7f0-4adb609934cc" providerId="ADAL" clId="{4FDECC61-DE95-4C7D-A86D-B4516B44B875}" dt="2020-06-17T15:27:21.485" v="438" actId="478"/>
        <pc:sldMkLst>
          <pc:docMk/>
          <pc:sldMk cId="493799775" sldId="647"/>
        </pc:sldMkLst>
        <pc:spChg chg="add mod">
          <ac:chgData name="Bregje Biggelaar" userId="dc21c2d6-1075-4b40-b7f0-4adb609934cc" providerId="ADAL" clId="{4FDECC61-DE95-4C7D-A86D-B4516B44B875}" dt="2020-06-17T15:26:37.389" v="430" actId="20577"/>
          <ac:spMkLst>
            <pc:docMk/>
            <pc:sldMk cId="493799775" sldId="647"/>
            <ac:spMk id="5" creationId="{4C8D32B4-EBC8-4927-97AD-D8075D0CB02A}"/>
          </ac:spMkLst>
        </pc:spChg>
        <pc:spChg chg="del mod">
          <ac:chgData name="Bregje Biggelaar" userId="dc21c2d6-1075-4b40-b7f0-4adb609934cc" providerId="ADAL" clId="{4FDECC61-DE95-4C7D-A86D-B4516B44B875}" dt="2020-06-17T15:26:45.145" v="433" actId="478"/>
          <ac:spMkLst>
            <pc:docMk/>
            <pc:sldMk cId="493799775" sldId="647"/>
            <ac:spMk id="6" creationId="{72311DE6-7022-964E-89A6-080C18FCEFAD}"/>
          </ac:spMkLst>
        </pc:spChg>
        <pc:spChg chg="add del mod">
          <ac:chgData name="Bregje Biggelaar" userId="dc21c2d6-1075-4b40-b7f0-4adb609934cc" providerId="ADAL" clId="{4FDECC61-DE95-4C7D-A86D-B4516B44B875}" dt="2020-06-17T15:26:42.729" v="432" actId="478"/>
          <ac:spMkLst>
            <pc:docMk/>
            <pc:sldMk cId="493799775" sldId="647"/>
            <ac:spMk id="9" creationId="{0833BA52-6840-4C10-A52C-2F5D047F0F88}"/>
          </ac:spMkLst>
        </pc:spChg>
        <pc:spChg chg="add del mod">
          <ac:chgData name="Bregje Biggelaar" userId="dc21c2d6-1075-4b40-b7f0-4adb609934cc" providerId="ADAL" clId="{4FDECC61-DE95-4C7D-A86D-B4516B44B875}" dt="2020-06-17T15:26:41.019" v="431" actId="478"/>
          <ac:spMkLst>
            <pc:docMk/>
            <pc:sldMk cId="493799775" sldId="647"/>
            <ac:spMk id="10" creationId="{059BFA76-8820-450E-8575-DAFDE4E2B896}"/>
          </ac:spMkLst>
        </pc:spChg>
        <pc:spChg chg="add del mod">
          <ac:chgData name="Bregje Biggelaar" userId="dc21c2d6-1075-4b40-b7f0-4adb609934cc" providerId="ADAL" clId="{4FDECC61-DE95-4C7D-A86D-B4516B44B875}" dt="2020-06-17T15:27:11.523" v="436"/>
          <ac:spMkLst>
            <pc:docMk/>
            <pc:sldMk cId="493799775" sldId="647"/>
            <ac:spMk id="11" creationId="{AAB1DA37-7B25-42DC-8FD2-3ABAAFBD2C30}"/>
          </ac:spMkLst>
        </pc:spChg>
        <pc:spChg chg="add del mod">
          <ac:chgData name="Bregje Biggelaar" userId="dc21c2d6-1075-4b40-b7f0-4adb609934cc" providerId="ADAL" clId="{4FDECC61-DE95-4C7D-A86D-B4516B44B875}" dt="2020-06-17T15:27:17.192" v="437" actId="478"/>
          <ac:spMkLst>
            <pc:docMk/>
            <pc:sldMk cId="493799775" sldId="647"/>
            <ac:spMk id="12" creationId="{6DD3D4A9-AD46-4B8D-B211-F44F30C1E9BF}"/>
          </ac:spMkLst>
        </pc:spChg>
        <pc:spChg chg="mod">
          <ac:chgData name="Bregje Biggelaar" userId="dc21c2d6-1075-4b40-b7f0-4adb609934cc" providerId="ADAL" clId="{4FDECC61-DE95-4C7D-A86D-B4516B44B875}" dt="2020-06-17T15:27:01.165" v="435" actId="14100"/>
          <ac:spMkLst>
            <pc:docMk/>
            <pc:sldMk cId="493799775" sldId="647"/>
            <ac:spMk id="68" creationId="{4AAF02AF-0F8A-4AFA-808E-DF428E2CA3CB}"/>
          </ac:spMkLst>
        </pc:spChg>
        <pc:spChg chg="mod">
          <ac:chgData name="Bregje Biggelaar" userId="dc21c2d6-1075-4b40-b7f0-4adb609934cc" providerId="ADAL" clId="{4FDECC61-DE95-4C7D-A86D-B4516B44B875}" dt="2020-06-17T15:26:54.307" v="434" actId="14100"/>
          <ac:spMkLst>
            <pc:docMk/>
            <pc:sldMk cId="493799775" sldId="647"/>
            <ac:spMk id="76" creationId="{48A7BC09-0BB1-4D66-812E-571772A01474}"/>
          </ac:spMkLst>
        </pc:spChg>
        <pc:cxnChg chg="del">
          <ac:chgData name="Bregje Biggelaar" userId="dc21c2d6-1075-4b40-b7f0-4adb609934cc" providerId="ADAL" clId="{4FDECC61-DE95-4C7D-A86D-B4516B44B875}" dt="2020-06-17T15:27:21.485" v="438" actId="478"/>
          <ac:cxnSpMkLst>
            <pc:docMk/>
            <pc:sldMk cId="493799775" sldId="647"/>
            <ac:cxnSpMk id="33" creationId="{99FCEB18-D24C-7F4D-BBD7-5AFE5FFA9BA1}"/>
          </ac:cxnSpMkLst>
        </pc:cxnChg>
      </pc:sldChg>
      <pc:sldChg chg="addSp delSp modSp">
        <pc:chgData name="Bregje Biggelaar" userId="dc21c2d6-1075-4b40-b7f0-4adb609934cc" providerId="ADAL" clId="{4FDECC61-DE95-4C7D-A86D-B4516B44B875}" dt="2020-06-17T15:29:00.663" v="485" actId="478"/>
        <pc:sldMkLst>
          <pc:docMk/>
          <pc:sldMk cId="2161021341" sldId="648"/>
        </pc:sldMkLst>
        <pc:spChg chg="del mod">
          <ac:chgData name="Bregje Biggelaar" userId="dc21c2d6-1075-4b40-b7f0-4adb609934cc" providerId="ADAL" clId="{4FDECC61-DE95-4C7D-A86D-B4516B44B875}" dt="2020-06-17T15:28:50.696" v="481" actId="478"/>
          <ac:spMkLst>
            <pc:docMk/>
            <pc:sldMk cId="2161021341" sldId="648"/>
            <ac:spMk id="6" creationId="{72311DE6-7022-964E-89A6-080C18FCEFAD}"/>
          </ac:spMkLst>
        </pc:spChg>
        <pc:spChg chg="add mod">
          <ac:chgData name="Bregje Biggelaar" userId="dc21c2d6-1075-4b40-b7f0-4adb609934cc" providerId="ADAL" clId="{4FDECC61-DE95-4C7D-A86D-B4516B44B875}" dt="2020-06-17T15:28:47.673" v="480" actId="20577"/>
          <ac:spMkLst>
            <pc:docMk/>
            <pc:sldMk cId="2161021341" sldId="648"/>
            <ac:spMk id="8" creationId="{137A6F6B-2E87-4385-B9DD-C156A24538DD}"/>
          </ac:spMkLst>
        </pc:spChg>
        <pc:spChg chg="add del mod">
          <ac:chgData name="Bregje Biggelaar" userId="dc21c2d6-1075-4b40-b7f0-4adb609934cc" providerId="ADAL" clId="{4FDECC61-DE95-4C7D-A86D-B4516B44B875}" dt="2020-06-17T15:28:57.786" v="484" actId="478"/>
          <ac:spMkLst>
            <pc:docMk/>
            <pc:sldMk cId="2161021341" sldId="648"/>
            <ac:spMk id="9" creationId="{0E199A05-825E-40BD-9B51-E1573DD5854A}"/>
          </ac:spMkLst>
        </pc:spChg>
        <pc:cxnChg chg="del">
          <ac:chgData name="Bregje Biggelaar" userId="dc21c2d6-1075-4b40-b7f0-4adb609934cc" providerId="ADAL" clId="{4FDECC61-DE95-4C7D-A86D-B4516B44B875}" dt="2020-06-17T15:28:54.941" v="483" actId="478"/>
          <ac:cxnSpMkLst>
            <pc:docMk/>
            <pc:sldMk cId="2161021341" sldId="648"/>
            <ac:cxnSpMk id="7" creationId="{2DEB0030-FABC-E84E-AB40-C2AB5CCE02B2}"/>
          </ac:cxnSpMkLst>
        </pc:cxnChg>
        <pc:cxnChg chg="del">
          <ac:chgData name="Bregje Biggelaar" userId="dc21c2d6-1075-4b40-b7f0-4adb609934cc" providerId="ADAL" clId="{4FDECC61-DE95-4C7D-A86D-B4516B44B875}" dt="2020-06-17T15:29:00.663" v="485" actId="478"/>
          <ac:cxnSpMkLst>
            <pc:docMk/>
            <pc:sldMk cId="2161021341" sldId="648"/>
            <ac:cxnSpMk id="33" creationId="{99FCEB18-D24C-7F4D-BBD7-5AFE5FFA9BA1}"/>
          </ac:cxnSpMkLst>
        </pc:cxnChg>
        <pc:cxnChg chg="del">
          <ac:chgData name="Bregje Biggelaar" userId="dc21c2d6-1075-4b40-b7f0-4adb609934cc" providerId="ADAL" clId="{4FDECC61-DE95-4C7D-A86D-B4516B44B875}" dt="2020-06-17T15:28:52.835" v="482" actId="478"/>
          <ac:cxnSpMkLst>
            <pc:docMk/>
            <pc:sldMk cId="2161021341" sldId="648"/>
            <ac:cxnSpMk id="67" creationId="{BEC27041-362C-435B-BAA1-96E6994083B8}"/>
          </ac:cxnSpMkLst>
        </pc:cxnChg>
      </pc:sldChg>
      <pc:sldChg chg="addSp delSp modSp">
        <pc:chgData name="Bregje Biggelaar" userId="dc21c2d6-1075-4b40-b7f0-4adb609934cc" providerId="ADAL" clId="{4FDECC61-DE95-4C7D-A86D-B4516B44B875}" dt="2020-06-17T15:33:18.337" v="594" actId="478"/>
        <pc:sldMkLst>
          <pc:docMk/>
          <pc:sldMk cId="544503132" sldId="649"/>
        </pc:sldMkLst>
        <pc:spChg chg="del mod">
          <ac:chgData name="Bregje Biggelaar" userId="dc21c2d6-1075-4b40-b7f0-4adb609934cc" providerId="ADAL" clId="{4FDECC61-DE95-4C7D-A86D-B4516B44B875}" dt="2020-06-17T15:33:10.677" v="590" actId="478"/>
          <ac:spMkLst>
            <pc:docMk/>
            <pc:sldMk cId="544503132" sldId="649"/>
            <ac:spMk id="6" creationId="{72311DE6-7022-964E-89A6-080C18FCEFAD}"/>
          </ac:spMkLst>
        </pc:spChg>
        <pc:spChg chg="add mod">
          <ac:chgData name="Bregje Biggelaar" userId="dc21c2d6-1075-4b40-b7f0-4adb609934cc" providerId="ADAL" clId="{4FDECC61-DE95-4C7D-A86D-B4516B44B875}" dt="2020-06-17T15:33:07.722" v="589" actId="1076"/>
          <ac:spMkLst>
            <pc:docMk/>
            <pc:sldMk cId="544503132" sldId="649"/>
            <ac:spMk id="8" creationId="{C58DA5C5-1000-43A0-9874-D409F57D5301}"/>
          </ac:spMkLst>
        </pc:spChg>
        <pc:spChg chg="add del mod">
          <ac:chgData name="Bregje Biggelaar" userId="dc21c2d6-1075-4b40-b7f0-4adb609934cc" providerId="ADAL" clId="{4FDECC61-DE95-4C7D-A86D-B4516B44B875}" dt="2020-06-17T15:33:14.543" v="592" actId="478"/>
          <ac:spMkLst>
            <pc:docMk/>
            <pc:sldMk cId="544503132" sldId="649"/>
            <ac:spMk id="9" creationId="{FC98E7F5-42DA-4DBD-BCC8-92D571778480}"/>
          </ac:spMkLst>
        </pc:spChg>
        <pc:cxnChg chg="del">
          <ac:chgData name="Bregje Biggelaar" userId="dc21c2d6-1075-4b40-b7f0-4adb609934cc" providerId="ADAL" clId="{4FDECC61-DE95-4C7D-A86D-B4516B44B875}" dt="2020-06-17T15:33:16.408" v="593" actId="478"/>
          <ac:cxnSpMkLst>
            <pc:docMk/>
            <pc:sldMk cId="544503132" sldId="649"/>
            <ac:cxnSpMk id="7" creationId="{2DEB0030-FABC-E84E-AB40-C2AB5CCE02B2}"/>
          </ac:cxnSpMkLst>
        </pc:cxnChg>
        <pc:cxnChg chg="del">
          <ac:chgData name="Bregje Biggelaar" userId="dc21c2d6-1075-4b40-b7f0-4adb609934cc" providerId="ADAL" clId="{4FDECC61-DE95-4C7D-A86D-B4516B44B875}" dt="2020-06-17T15:33:18.337" v="594" actId="478"/>
          <ac:cxnSpMkLst>
            <pc:docMk/>
            <pc:sldMk cId="544503132" sldId="649"/>
            <ac:cxnSpMk id="33" creationId="{99FCEB18-D24C-7F4D-BBD7-5AFE5FFA9BA1}"/>
          </ac:cxnSpMkLst>
        </pc:cxnChg>
        <pc:cxnChg chg="del">
          <ac:chgData name="Bregje Biggelaar" userId="dc21c2d6-1075-4b40-b7f0-4adb609934cc" providerId="ADAL" clId="{4FDECC61-DE95-4C7D-A86D-B4516B44B875}" dt="2020-06-17T15:33:12.262" v="591" actId="478"/>
          <ac:cxnSpMkLst>
            <pc:docMk/>
            <pc:sldMk cId="544503132" sldId="649"/>
            <ac:cxnSpMk id="67" creationId="{BEC27041-362C-435B-BAA1-96E6994083B8}"/>
          </ac:cxnSpMkLst>
        </pc:cxnChg>
      </pc:sldChg>
      <pc:sldChg chg="addSp delSp modSp">
        <pc:chgData name="Bregje Biggelaar" userId="dc21c2d6-1075-4b40-b7f0-4adb609934cc" providerId="ADAL" clId="{4FDECC61-DE95-4C7D-A86D-B4516B44B875}" dt="2020-06-17T15:32:10.900" v="545" actId="1076"/>
        <pc:sldMkLst>
          <pc:docMk/>
          <pc:sldMk cId="2701265359" sldId="650"/>
        </pc:sldMkLst>
        <pc:spChg chg="del mod">
          <ac:chgData name="Bregje Biggelaar" userId="dc21c2d6-1075-4b40-b7f0-4adb609934cc" providerId="ADAL" clId="{4FDECC61-DE95-4C7D-A86D-B4516B44B875}" dt="2020-06-17T15:32:05.692" v="543" actId="478"/>
          <ac:spMkLst>
            <pc:docMk/>
            <pc:sldMk cId="2701265359" sldId="650"/>
            <ac:spMk id="6" creationId="{72311DE6-7022-964E-89A6-080C18FCEFAD}"/>
          </ac:spMkLst>
        </pc:spChg>
        <pc:spChg chg="add mod">
          <ac:chgData name="Bregje Biggelaar" userId="dc21c2d6-1075-4b40-b7f0-4adb609934cc" providerId="ADAL" clId="{4FDECC61-DE95-4C7D-A86D-B4516B44B875}" dt="2020-06-17T15:32:01.912" v="542" actId="255"/>
          <ac:spMkLst>
            <pc:docMk/>
            <pc:sldMk cId="2701265359" sldId="650"/>
            <ac:spMk id="8" creationId="{8472BD7A-7645-47DC-BF2A-FAF2005E4B8A}"/>
          </ac:spMkLst>
        </pc:spChg>
        <pc:spChg chg="add del mod">
          <ac:chgData name="Bregje Biggelaar" userId="dc21c2d6-1075-4b40-b7f0-4adb609934cc" providerId="ADAL" clId="{4FDECC61-DE95-4C7D-A86D-B4516B44B875}" dt="2020-06-17T15:30:23.858" v="497" actId="478"/>
          <ac:spMkLst>
            <pc:docMk/>
            <pc:sldMk cId="2701265359" sldId="650"/>
            <ac:spMk id="9" creationId="{661F2EA9-FD92-483F-9207-5F1D7369DB56}"/>
          </ac:spMkLst>
        </pc:spChg>
        <pc:spChg chg="mod">
          <ac:chgData name="Bregje Biggelaar" userId="dc21c2d6-1075-4b40-b7f0-4adb609934cc" providerId="ADAL" clId="{4FDECC61-DE95-4C7D-A86D-B4516B44B875}" dt="2020-06-17T15:32:10.900" v="545" actId="1076"/>
          <ac:spMkLst>
            <pc:docMk/>
            <pc:sldMk cId="2701265359" sldId="650"/>
            <ac:spMk id="76" creationId="{48A7BC09-0BB1-4D66-812E-571772A01474}"/>
          </ac:spMkLst>
        </pc:spChg>
        <pc:cxnChg chg="del">
          <ac:chgData name="Bregje Biggelaar" userId="dc21c2d6-1075-4b40-b7f0-4adb609934cc" providerId="ADAL" clId="{4FDECC61-DE95-4C7D-A86D-B4516B44B875}" dt="2020-06-17T15:32:07.626" v="544" actId="478"/>
          <ac:cxnSpMkLst>
            <pc:docMk/>
            <pc:sldMk cId="2701265359" sldId="650"/>
            <ac:cxnSpMk id="7" creationId="{2DEB0030-FABC-E84E-AB40-C2AB5CCE02B2}"/>
          </ac:cxnSpMkLst>
        </pc:cxnChg>
        <pc:cxnChg chg="del">
          <ac:chgData name="Bregje Biggelaar" userId="dc21c2d6-1075-4b40-b7f0-4adb609934cc" providerId="ADAL" clId="{4FDECC61-DE95-4C7D-A86D-B4516B44B875}" dt="2020-06-17T15:30:16.088" v="495" actId="478"/>
          <ac:cxnSpMkLst>
            <pc:docMk/>
            <pc:sldMk cId="2701265359" sldId="650"/>
            <ac:cxnSpMk id="33" creationId="{99FCEB18-D24C-7F4D-BBD7-5AFE5FFA9BA1}"/>
          </ac:cxnSpMkLst>
        </pc:cxnChg>
        <pc:cxnChg chg="del">
          <ac:chgData name="Bregje Biggelaar" userId="dc21c2d6-1075-4b40-b7f0-4adb609934cc" providerId="ADAL" clId="{4FDECC61-DE95-4C7D-A86D-B4516B44B875}" dt="2020-06-17T15:30:13.200" v="494" actId="478"/>
          <ac:cxnSpMkLst>
            <pc:docMk/>
            <pc:sldMk cId="2701265359" sldId="650"/>
            <ac:cxnSpMk id="67" creationId="{BEC27041-362C-435B-BAA1-96E6994083B8}"/>
          </ac:cxnSpMkLst>
        </pc:cxnChg>
      </pc:sldChg>
      <pc:sldChg chg="addSp delSp modSp">
        <pc:chgData name="Bregje Biggelaar" userId="dc21c2d6-1075-4b40-b7f0-4adb609934cc" providerId="ADAL" clId="{4FDECC61-DE95-4C7D-A86D-B4516B44B875}" dt="2020-06-17T15:34:03.810" v="642" actId="478"/>
        <pc:sldMkLst>
          <pc:docMk/>
          <pc:sldMk cId="3492769952" sldId="651"/>
        </pc:sldMkLst>
        <pc:spChg chg="del mod">
          <ac:chgData name="Bregje Biggelaar" userId="dc21c2d6-1075-4b40-b7f0-4adb609934cc" providerId="ADAL" clId="{4FDECC61-DE95-4C7D-A86D-B4516B44B875}" dt="2020-06-17T15:33:54.248" v="638" actId="478"/>
          <ac:spMkLst>
            <pc:docMk/>
            <pc:sldMk cId="3492769952" sldId="651"/>
            <ac:spMk id="6" creationId="{72311DE6-7022-964E-89A6-080C18FCEFAD}"/>
          </ac:spMkLst>
        </pc:spChg>
        <pc:spChg chg="add mod">
          <ac:chgData name="Bregje Biggelaar" userId="dc21c2d6-1075-4b40-b7f0-4adb609934cc" providerId="ADAL" clId="{4FDECC61-DE95-4C7D-A86D-B4516B44B875}" dt="2020-06-17T15:33:49.944" v="637" actId="255"/>
          <ac:spMkLst>
            <pc:docMk/>
            <pc:sldMk cId="3492769952" sldId="651"/>
            <ac:spMk id="8" creationId="{5FB4F567-668E-4A6A-925C-A58F13301B6A}"/>
          </ac:spMkLst>
        </pc:spChg>
        <pc:spChg chg="add del mod">
          <ac:chgData name="Bregje Biggelaar" userId="dc21c2d6-1075-4b40-b7f0-4adb609934cc" providerId="ADAL" clId="{4FDECC61-DE95-4C7D-A86D-B4516B44B875}" dt="2020-06-17T15:34:01.975" v="641" actId="478"/>
          <ac:spMkLst>
            <pc:docMk/>
            <pc:sldMk cId="3492769952" sldId="651"/>
            <ac:spMk id="9" creationId="{EE705713-D52F-4781-A36A-89CDECA2F688}"/>
          </ac:spMkLst>
        </pc:spChg>
        <pc:cxnChg chg="del">
          <ac:chgData name="Bregje Biggelaar" userId="dc21c2d6-1075-4b40-b7f0-4adb609934cc" providerId="ADAL" clId="{4FDECC61-DE95-4C7D-A86D-B4516B44B875}" dt="2020-06-17T15:33:58.240" v="640" actId="478"/>
          <ac:cxnSpMkLst>
            <pc:docMk/>
            <pc:sldMk cId="3492769952" sldId="651"/>
            <ac:cxnSpMk id="7" creationId="{2DEB0030-FABC-E84E-AB40-C2AB5CCE02B2}"/>
          </ac:cxnSpMkLst>
        </pc:cxnChg>
        <pc:cxnChg chg="del">
          <ac:chgData name="Bregje Biggelaar" userId="dc21c2d6-1075-4b40-b7f0-4adb609934cc" providerId="ADAL" clId="{4FDECC61-DE95-4C7D-A86D-B4516B44B875}" dt="2020-06-17T15:34:03.810" v="642" actId="478"/>
          <ac:cxnSpMkLst>
            <pc:docMk/>
            <pc:sldMk cId="3492769952" sldId="651"/>
            <ac:cxnSpMk id="33" creationId="{99FCEB18-D24C-7F4D-BBD7-5AFE5FFA9BA1}"/>
          </ac:cxnSpMkLst>
        </pc:cxnChg>
        <pc:cxnChg chg="del">
          <ac:chgData name="Bregje Biggelaar" userId="dc21c2d6-1075-4b40-b7f0-4adb609934cc" providerId="ADAL" clId="{4FDECC61-DE95-4C7D-A86D-B4516B44B875}" dt="2020-06-17T15:33:56.077" v="639" actId="478"/>
          <ac:cxnSpMkLst>
            <pc:docMk/>
            <pc:sldMk cId="3492769952" sldId="651"/>
            <ac:cxnSpMk id="67" creationId="{BEC27041-362C-435B-BAA1-96E6994083B8}"/>
          </ac:cxnSpMkLst>
        </pc:cxnChg>
      </pc:sldChg>
      <pc:sldChg chg="del">
        <pc:chgData name="Bregje Biggelaar" userId="dc21c2d6-1075-4b40-b7f0-4adb609934cc" providerId="ADAL" clId="{4FDECC61-DE95-4C7D-A86D-B4516B44B875}" dt="2020-06-17T15:19:43.901" v="233" actId="2696"/>
        <pc:sldMkLst>
          <pc:docMk/>
          <pc:sldMk cId="1467032079" sldId="653"/>
        </pc:sldMkLst>
      </pc:sldChg>
      <pc:sldChg chg="addSp delSp modSp">
        <pc:chgData name="Bregje Biggelaar" userId="dc21c2d6-1075-4b40-b7f0-4adb609934cc" providerId="ADAL" clId="{4FDECC61-DE95-4C7D-A86D-B4516B44B875}" dt="2020-06-17T15:25:08.226" v="380" actId="478"/>
        <pc:sldMkLst>
          <pc:docMk/>
          <pc:sldMk cId="1495750065" sldId="654"/>
        </pc:sldMkLst>
        <pc:spChg chg="add mod">
          <ac:chgData name="Bregje Biggelaar" userId="dc21c2d6-1075-4b40-b7f0-4adb609934cc" providerId="ADAL" clId="{4FDECC61-DE95-4C7D-A86D-B4516B44B875}" dt="2020-06-17T15:24:11.839" v="373" actId="20577"/>
          <ac:spMkLst>
            <pc:docMk/>
            <pc:sldMk cId="1495750065" sldId="654"/>
            <ac:spMk id="2" creationId="{6FE07CA0-4A06-4723-95EF-3F4B0D599D32}"/>
          </ac:spMkLst>
        </pc:spChg>
        <pc:spChg chg="add del mod">
          <ac:chgData name="Bregje Biggelaar" userId="dc21c2d6-1075-4b40-b7f0-4adb609934cc" providerId="ADAL" clId="{4FDECC61-DE95-4C7D-A86D-B4516B44B875}" dt="2020-06-17T15:24:29.078" v="375" actId="478"/>
          <ac:spMkLst>
            <pc:docMk/>
            <pc:sldMk cId="1495750065" sldId="654"/>
            <ac:spMk id="3" creationId="{EB56249A-6A5E-4993-903A-628889B190B7}"/>
          </ac:spMkLst>
        </pc:spChg>
        <pc:spChg chg="mod">
          <ac:chgData name="Bregje Biggelaar" userId="dc21c2d6-1075-4b40-b7f0-4adb609934cc" providerId="ADAL" clId="{4FDECC61-DE95-4C7D-A86D-B4516B44B875}" dt="2020-06-17T15:24:35.910" v="376" actId="1076"/>
          <ac:spMkLst>
            <pc:docMk/>
            <pc:sldMk cId="1495750065" sldId="654"/>
            <ac:spMk id="4" creationId="{00000000-0000-0000-0000-000000000000}"/>
          </ac:spMkLst>
        </pc:spChg>
        <pc:spChg chg="del mod">
          <ac:chgData name="Bregje Biggelaar" userId="dc21c2d6-1075-4b40-b7f0-4adb609934cc" providerId="ADAL" clId="{4FDECC61-DE95-4C7D-A86D-B4516B44B875}" dt="2020-06-17T15:25:08.226" v="380" actId="478"/>
          <ac:spMkLst>
            <pc:docMk/>
            <pc:sldMk cId="1495750065" sldId="654"/>
            <ac:spMk id="6" creationId="{72311DE6-7022-964E-89A6-080C18FCEFAD}"/>
          </ac:spMkLst>
        </pc:spChg>
        <pc:spChg chg="add">
          <ac:chgData name="Bregje Biggelaar" userId="dc21c2d6-1075-4b40-b7f0-4adb609934cc" providerId="ADAL" clId="{4FDECC61-DE95-4C7D-A86D-B4516B44B875}" dt="2020-06-17T15:25:01.187" v="378"/>
          <ac:spMkLst>
            <pc:docMk/>
            <pc:sldMk cId="1495750065" sldId="654"/>
            <ac:spMk id="12" creationId="{5BAB0B0D-1ADA-4961-9BEF-3830255ECB4C}"/>
          </ac:spMkLst>
        </pc:spChg>
        <pc:cxnChg chg="del">
          <ac:chgData name="Bregje Biggelaar" userId="dc21c2d6-1075-4b40-b7f0-4adb609934cc" providerId="ADAL" clId="{4FDECC61-DE95-4C7D-A86D-B4516B44B875}" dt="2020-06-17T15:24:39.353" v="377" actId="478"/>
          <ac:cxnSpMkLst>
            <pc:docMk/>
            <pc:sldMk cId="1495750065" sldId="654"/>
            <ac:cxnSpMk id="7" creationId="{2DEB0030-FABC-E84E-AB40-C2AB5CCE02B2}"/>
          </ac:cxnSpMkLst>
        </pc:cxnChg>
      </pc:sldChg>
      <pc:sldChg chg="addSp delSp modSp modNotesTx">
        <pc:chgData name="Bregje Biggelaar" userId="dc21c2d6-1075-4b40-b7f0-4adb609934cc" providerId="ADAL" clId="{4FDECC61-DE95-4C7D-A86D-B4516B44B875}" dt="2020-06-17T15:13:05.585" v="160" actId="20577"/>
        <pc:sldMkLst>
          <pc:docMk/>
          <pc:sldMk cId="2757385245" sldId="662"/>
        </pc:sldMkLst>
        <pc:spChg chg="mod">
          <ac:chgData name="Bregje Biggelaar" userId="dc21c2d6-1075-4b40-b7f0-4adb609934cc" providerId="ADAL" clId="{4FDECC61-DE95-4C7D-A86D-B4516B44B875}" dt="2020-06-17T14:55:35.505" v="14" actId="20577"/>
          <ac:spMkLst>
            <pc:docMk/>
            <pc:sldMk cId="2757385245" sldId="662"/>
            <ac:spMk id="2" creationId="{00000000-0000-0000-0000-000000000000}"/>
          </ac:spMkLst>
        </pc:spChg>
        <pc:spChg chg="add mod">
          <ac:chgData name="Bregje Biggelaar" userId="dc21c2d6-1075-4b40-b7f0-4adb609934cc" providerId="ADAL" clId="{4FDECC61-DE95-4C7D-A86D-B4516B44B875}" dt="2020-06-17T14:57:36.420" v="21" actId="20577"/>
          <ac:spMkLst>
            <pc:docMk/>
            <pc:sldMk cId="2757385245" sldId="662"/>
            <ac:spMk id="6" creationId="{D12547F4-A7F4-4907-9DF5-FF75B6E3B05D}"/>
          </ac:spMkLst>
        </pc:spChg>
        <pc:picChg chg="del">
          <ac:chgData name="Bregje Biggelaar" userId="dc21c2d6-1075-4b40-b7f0-4adb609934cc" providerId="ADAL" clId="{4FDECC61-DE95-4C7D-A86D-B4516B44B875}" dt="2020-06-17T14:55:25.506" v="1" actId="478"/>
          <ac:picMkLst>
            <pc:docMk/>
            <pc:sldMk cId="2757385245" sldId="662"/>
            <ac:picMk id="5" creationId="{00000000-0000-0000-0000-000000000000}"/>
          </ac:picMkLst>
        </pc:picChg>
      </pc:sldChg>
      <pc:sldChg chg="modSp">
        <pc:chgData name="Bregje Biggelaar" userId="dc21c2d6-1075-4b40-b7f0-4adb609934cc" providerId="ADAL" clId="{4FDECC61-DE95-4C7D-A86D-B4516B44B875}" dt="2020-06-17T15:28:11.258" v="446" actId="1076"/>
        <pc:sldMkLst>
          <pc:docMk/>
          <pc:sldMk cId="184386760" sldId="664"/>
        </pc:sldMkLst>
        <pc:spChg chg="mod">
          <ac:chgData name="Bregje Biggelaar" userId="dc21c2d6-1075-4b40-b7f0-4adb609934cc" providerId="ADAL" clId="{4FDECC61-DE95-4C7D-A86D-B4516B44B875}" dt="2020-06-17T15:28:02.828" v="444" actId="1076"/>
          <ac:spMkLst>
            <pc:docMk/>
            <pc:sldMk cId="184386760" sldId="664"/>
            <ac:spMk id="3" creationId="{00000000-0000-0000-0000-000000000000}"/>
          </ac:spMkLst>
        </pc:spChg>
        <pc:spChg chg="mod">
          <ac:chgData name="Bregje Biggelaar" userId="dc21c2d6-1075-4b40-b7f0-4adb609934cc" providerId="ADAL" clId="{4FDECC61-DE95-4C7D-A86D-B4516B44B875}" dt="2020-06-17T15:28:08.299" v="445" actId="1076"/>
          <ac:spMkLst>
            <pc:docMk/>
            <pc:sldMk cId="184386760" sldId="664"/>
            <ac:spMk id="5" creationId="{00000000-0000-0000-0000-000000000000}"/>
          </ac:spMkLst>
        </pc:spChg>
        <pc:picChg chg="mod">
          <ac:chgData name="Bregje Biggelaar" userId="dc21c2d6-1075-4b40-b7f0-4adb609934cc" providerId="ADAL" clId="{4FDECC61-DE95-4C7D-A86D-B4516B44B875}" dt="2020-06-17T15:28:11.258" v="446" actId="1076"/>
          <ac:picMkLst>
            <pc:docMk/>
            <pc:sldMk cId="184386760" sldId="664"/>
            <ac:picMk id="7" creationId="{00000000-0000-0000-0000-000000000000}"/>
          </ac:picMkLst>
        </pc:picChg>
      </pc:sldChg>
      <pc:sldChg chg="addSp delSp modSp mod modClrScheme chgLayout">
        <pc:chgData name="Bregje Biggelaar" userId="dc21c2d6-1075-4b40-b7f0-4adb609934cc" providerId="ADAL" clId="{4FDECC61-DE95-4C7D-A86D-B4516B44B875}" dt="2020-06-17T15:29:54.033" v="492" actId="26606"/>
        <pc:sldMkLst>
          <pc:docMk/>
          <pc:sldMk cId="528670106" sldId="665"/>
        </pc:sldMkLst>
        <pc:spChg chg="mod">
          <ac:chgData name="Bregje Biggelaar" userId="dc21c2d6-1075-4b40-b7f0-4adb609934cc" providerId="ADAL" clId="{4FDECC61-DE95-4C7D-A86D-B4516B44B875}" dt="2020-06-17T15:29:54.033" v="492" actId="26606"/>
          <ac:spMkLst>
            <pc:docMk/>
            <pc:sldMk cId="528670106" sldId="665"/>
            <ac:spMk id="2" creationId="{00000000-0000-0000-0000-000000000000}"/>
          </ac:spMkLst>
        </pc:spChg>
        <pc:spChg chg="mod">
          <ac:chgData name="Bregje Biggelaar" userId="dc21c2d6-1075-4b40-b7f0-4adb609934cc" providerId="ADAL" clId="{4FDECC61-DE95-4C7D-A86D-B4516B44B875}" dt="2020-06-17T15:29:54.033" v="492" actId="26606"/>
          <ac:spMkLst>
            <pc:docMk/>
            <pc:sldMk cId="528670106" sldId="665"/>
            <ac:spMk id="3" creationId="{00000000-0000-0000-0000-000000000000}"/>
          </ac:spMkLst>
        </pc:spChg>
        <pc:spChg chg="mod">
          <ac:chgData name="Bregje Biggelaar" userId="dc21c2d6-1075-4b40-b7f0-4adb609934cc" providerId="ADAL" clId="{4FDECC61-DE95-4C7D-A86D-B4516B44B875}" dt="2020-06-17T15:29:54.033" v="492" actId="26606"/>
          <ac:spMkLst>
            <pc:docMk/>
            <pc:sldMk cId="528670106" sldId="665"/>
            <ac:spMk id="4" creationId="{00000000-0000-0000-0000-000000000000}"/>
          </ac:spMkLst>
        </pc:spChg>
        <pc:spChg chg="mod">
          <ac:chgData name="Bregje Biggelaar" userId="dc21c2d6-1075-4b40-b7f0-4adb609934cc" providerId="ADAL" clId="{4FDECC61-DE95-4C7D-A86D-B4516B44B875}" dt="2020-06-17T15:29:54.033" v="492" actId="26606"/>
          <ac:spMkLst>
            <pc:docMk/>
            <pc:sldMk cId="528670106" sldId="665"/>
            <ac:spMk id="5" creationId="{00000000-0000-0000-0000-000000000000}"/>
          </ac:spMkLst>
        </pc:spChg>
        <pc:spChg chg="add del mod">
          <ac:chgData name="Bregje Biggelaar" userId="dc21c2d6-1075-4b40-b7f0-4adb609934cc" providerId="ADAL" clId="{4FDECC61-DE95-4C7D-A86D-B4516B44B875}" dt="2020-06-17T15:29:54.033" v="492" actId="26606"/>
          <ac:spMkLst>
            <pc:docMk/>
            <pc:sldMk cId="528670106" sldId="665"/>
            <ac:spMk id="11" creationId="{48982599-AA2C-4682-9F1B-7890A887CCF8}"/>
          </ac:spMkLst>
        </pc:spChg>
        <pc:picChg chg="mod">
          <ac:chgData name="Bregje Biggelaar" userId="dc21c2d6-1075-4b40-b7f0-4adb609934cc" providerId="ADAL" clId="{4FDECC61-DE95-4C7D-A86D-B4516B44B875}" dt="2020-06-17T15:29:54.033" v="492" actId="26606"/>
          <ac:picMkLst>
            <pc:docMk/>
            <pc:sldMk cId="528670106" sldId="665"/>
            <ac:picMk id="6" creationId="{00000000-0000-0000-0000-000000000000}"/>
          </ac:picMkLst>
        </pc:picChg>
      </pc:sldChg>
      <pc:sldChg chg="addSp delSp modSp del">
        <pc:chgData name="Bregje Biggelaar" userId="dc21c2d6-1075-4b40-b7f0-4adb609934cc" providerId="ADAL" clId="{4FDECC61-DE95-4C7D-A86D-B4516B44B875}" dt="2020-06-17T15:04:15.210" v="43" actId="2696"/>
        <pc:sldMkLst>
          <pc:docMk/>
          <pc:sldMk cId="3506580310" sldId="672"/>
        </pc:sldMkLst>
        <pc:spChg chg="mod">
          <ac:chgData name="Bregje Biggelaar" userId="dc21c2d6-1075-4b40-b7f0-4adb609934cc" providerId="ADAL" clId="{4FDECC61-DE95-4C7D-A86D-B4516B44B875}" dt="2020-06-17T15:01:57.178" v="35" actId="14100"/>
          <ac:spMkLst>
            <pc:docMk/>
            <pc:sldMk cId="3506580310" sldId="672"/>
            <ac:spMk id="37" creationId="{2EDB4FAF-EF6B-49CD-89D7-BBDE2F4288E9}"/>
          </ac:spMkLst>
        </pc:spChg>
        <pc:spChg chg="del">
          <ac:chgData name="Bregje Biggelaar" userId="dc21c2d6-1075-4b40-b7f0-4adb609934cc" providerId="ADAL" clId="{4FDECC61-DE95-4C7D-A86D-B4516B44B875}" dt="2020-06-17T15:03:04.276" v="38" actId="478"/>
          <ac:spMkLst>
            <pc:docMk/>
            <pc:sldMk cId="3506580310" sldId="672"/>
            <ac:spMk id="53" creationId="{3AAC7939-5350-432B-B723-36EC34E3CB1D}"/>
          </ac:spMkLst>
        </pc:spChg>
        <pc:picChg chg="add mod">
          <ac:chgData name="Bregje Biggelaar" userId="dc21c2d6-1075-4b40-b7f0-4adb609934cc" providerId="ADAL" clId="{4FDECC61-DE95-4C7D-A86D-B4516B44B875}" dt="2020-06-17T15:03:00.565" v="37" actId="1076"/>
          <ac:picMkLst>
            <pc:docMk/>
            <pc:sldMk cId="3506580310" sldId="672"/>
            <ac:picMk id="2" creationId="{9EE276A5-F6BD-4FB5-964C-EA61BCAED2B2}"/>
          </ac:picMkLst>
        </pc:picChg>
        <pc:cxnChg chg="add mod">
          <ac:chgData name="Bregje Biggelaar" userId="dc21c2d6-1075-4b40-b7f0-4adb609934cc" providerId="ADAL" clId="{4FDECC61-DE95-4C7D-A86D-B4516B44B875}" dt="2020-06-17T15:03:17.750" v="39" actId="11529"/>
          <ac:cxnSpMkLst>
            <pc:docMk/>
            <pc:sldMk cId="3506580310" sldId="672"/>
            <ac:cxnSpMk id="7" creationId="{23C2B0E5-56AC-42BE-9E7D-108EB5A4F81D}"/>
          </ac:cxnSpMkLst>
        </pc:cxnChg>
      </pc:sldChg>
      <pc:sldChg chg="addSp delSp modSp">
        <pc:chgData name="Bregje Biggelaar" userId="dc21c2d6-1075-4b40-b7f0-4adb609934cc" providerId="ADAL" clId="{4FDECC61-DE95-4C7D-A86D-B4516B44B875}" dt="2020-06-17T15:23:07.822" v="359" actId="478"/>
        <pc:sldMkLst>
          <pc:docMk/>
          <pc:sldMk cId="6224629" sldId="673"/>
        </pc:sldMkLst>
        <pc:spChg chg="del">
          <ac:chgData name="Bregje Biggelaar" userId="dc21c2d6-1075-4b40-b7f0-4adb609934cc" providerId="ADAL" clId="{4FDECC61-DE95-4C7D-A86D-B4516B44B875}" dt="2020-06-17T15:23:05.959" v="358" actId="478"/>
          <ac:spMkLst>
            <pc:docMk/>
            <pc:sldMk cId="6224629" sldId="673"/>
            <ac:spMk id="6" creationId="{2A4EFFBB-BE98-49E2-B21B-A3C4FA0D9B9D}"/>
          </ac:spMkLst>
        </pc:spChg>
        <pc:spChg chg="add mod">
          <ac:chgData name="Bregje Biggelaar" userId="dc21c2d6-1075-4b40-b7f0-4adb609934cc" providerId="ADAL" clId="{4FDECC61-DE95-4C7D-A86D-B4516B44B875}" dt="2020-06-17T15:23:02.584" v="357" actId="20577"/>
          <ac:spMkLst>
            <pc:docMk/>
            <pc:sldMk cId="6224629" sldId="673"/>
            <ac:spMk id="32" creationId="{BA42697B-DFD3-4257-B008-3AA6216DA520}"/>
          </ac:spMkLst>
        </pc:spChg>
        <pc:spChg chg="add del mod">
          <ac:chgData name="Bregje Biggelaar" userId="dc21c2d6-1075-4b40-b7f0-4adb609934cc" providerId="ADAL" clId="{4FDECC61-DE95-4C7D-A86D-B4516B44B875}" dt="2020-06-17T15:23:07.822" v="359" actId="478"/>
          <ac:spMkLst>
            <pc:docMk/>
            <pc:sldMk cId="6224629" sldId="673"/>
            <ac:spMk id="33" creationId="{FF181398-3FA7-486A-A6BD-9CACB4C69383}"/>
          </ac:spMkLst>
        </pc:spChg>
      </pc:sldChg>
      <pc:sldChg chg="addSp delSp modSp">
        <pc:chgData name="Bregje Biggelaar" userId="dc21c2d6-1075-4b40-b7f0-4adb609934cc" providerId="ADAL" clId="{4FDECC61-DE95-4C7D-A86D-B4516B44B875}" dt="2020-06-17T15:21:46.119" v="276" actId="478"/>
        <pc:sldMkLst>
          <pc:docMk/>
          <pc:sldMk cId="525928489" sldId="675"/>
        </pc:sldMkLst>
        <pc:spChg chg="add mod">
          <ac:chgData name="Bregje Biggelaar" userId="dc21c2d6-1075-4b40-b7f0-4adb609934cc" providerId="ADAL" clId="{4FDECC61-DE95-4C7D-A86D-B4516B44B875}" dt="2020-06-17T15:21:40.195" v="274" actId="20577"/>
          <ac:spMkLst>
            <pc:docMk/>
            <pc:sldMk cId="525928489" sldId="675"/>
            <ac:spMk id="2" creationId="{2B351A57-6BC8-4A03-A87F-6048D7B4880A}"/>
          </ac:spMkLst>
        </pc:spChg>
        <pc:spChg chg="add del mod">
          <ac:chgData name="Bregje Biggelaar" userId="dc21c2d6-1075-4b40-b7f0-4adb609934cc" providerId="ADAL" clId="{4FDECC61-DE95-4C7D-A86D-B4516B44B875}" dt="2020-06-17T15:21:46.119" v="276" actId="478"/>
          <ac:spMkLst>
            <pc:docMk/>
            <pc:sldMk cId="525928489" sldId="675"/>
            <ac:spMk id="3" creationId="{972F753E-E23F-47EB-8945-6E3B5CC69944}"/>
          </ac:spMkLst>
        </pc:spChg>
        <pc:spChg chg="del">
          <ac:chgData name="Bregje Biggelaar" userId="dc21c2d6-1075-4b40-b7f0-4adb609934cc" providerId="ADAL" clId="{4FDECC61-DE95-4C7D-A86D-B4516B44B875}" dt="2020-06-17T15:21:42.268" v="275" actId="478"/>
          <ac:spMkLst>
            <pc:docMk/>
            <pc:sldMk cId="525928489" sldId="675"/>
            <ac:spMk id="6" creationId="{2A4EFFBB-BE98-49E2-B21B-A3C4FA0D9B9D}"/>
          </ac:spMkLst>
        </pc:spChg>
      </pc:sldChg>
      <pc:sldChg chg="addSp delSp modSp">
        <pc:chgData name="Bregje Biggelaar" userId="dc21c2d6-1075-4b40-b7f0-4adb609934cc" providerId="ADAL" clId="{4FDECC61-DE95-4C7D-A86D-B4516B44B875}" dt="2020-06-17T15:22:16.513" v="302" actId="478"/>
        <pc:sldMkLst>
          <pc:docMk/>
          <pc:sldMk cId="2724209516" sldId="676"/>
        </pc:sldMkLst>
        <pc:spChg chg="add mod">
          <ac:chgData name="Bregje Biggelaar" userId="dc21c2d6-1075-4b40-b7f0-4adb609934cc" providerId="ADAL" clId="{4FDECC61-DE95-4C7D-A86D-B4516B44B875}" dt="2020-06-17T15:22:11.444" v="300" actId="20577"/>
          <ac:spMkLst>
            <pc:docMk/>
            <pc:sldMk cId="2724209516" sldId="676"/>
            <ac:spMk id="2" creationId="{9E912ECE-FC8D-41C7-AFBD-98247C1FB3AE}"/>
          </ac:spMkLst>
        </pc:spChg>
        <pc:spChg chg="add del mod">
          <ac:chgData name="Bregje Biggelaar" userId="dc21c2d6-1075-4b40-b7f0-4adb609934cc" providerId="ADAL" clId="{4FDECC61-DE95-4C7D-A86D-B4516B44B875}" dt="2020-06-17T15:22:16.513" v="302" actId="478"/>
          <ac:spMkLst>
            <pc:docMk/>
            <pc:sldMk cId="2724209516" sldId="676"/>
            <ac:spMk id="3" creationId="{CEDD8E16-A03E-4996-B4D0-6C1CD6EB6FBA}"/>
          </ac:spMkLst>
        </pc:spChg>
        <pc:spChg chg="del">
          <ac:chgData name="Bregje Biggelaar" userId="dc21c2d6-1075-4b40-b7f0-4adb609934cc" providerId="ADAL" clId="{4FDECC61-DE95-4C7D-A86D-B4516B44B875}" dt="2020-06-17T15:22:14.517" v="301" actId="478"/>
          <ac:spMkLst>
            <pc:docMk/>
            <pc:sldMk cId="2724209516" sldId="676"/>
            <ac:spMk id="6" creationId="{2A4EFFBB-BE98-49E2-B21B-A3C4FA0D9B9D}"/>
          </ac:spMkLst>
        </pc:spChg>
      </pc:sldChg>
      <pc:sldChg chg="addSp delSp modSp">
        <pc:chgData name="Bregje Biggelaar" userId="dc21c2d6-1075-4b40-b7f0-4adb609934cc" providerId="ADAL" clId="{4FDECC61-DE95-4C7D-A86D-B4516B44B875}" dt="2020-06-17T15:22:36.762" v="317" actId="478"/>
        <pc:sldMkLst>
          <pc:docMk/>
          <pc:sldMk cId="2984194491" sldId="677"/>
        </pc:sldMkLst>
        <pc:spChg chg="add mod">
          <ac:chgData name="Bregje Biggelaar" userId="dc21c2d6-1075-4b40-b7f0-4adb609934cc" providerId="ADAL" clId="{4FDECC61-DE95-4C7D-A86D-B4516B44B875}" dt="2020-06-17T15:22:28.987" v="313" actId="20577"/>
          <ac:spMkLst>
            <pc:docMk/>
            <pc:sldMk cId="2984194491" sldId="677"/>
            <ac:spMk id="2" creationId="{E5CBD119-3C3B-4ED2-8458-056FD8C4C507}"/>
          </ac:spMkLst>
        </pc:spChg>
        <pc:spChg chg="add del mod">
          <ac:chgData name="Bregje Biggelaar" userId="dc21c2d6-1075-4b40-b7f0-4adb609934cc" providerId="ADAL" clId="{4FDECC61-DE95-4C7D-A86D-B4516B44B875}" dt="2020-06-17T15:22:33.166" v="315" actId="478"/>
          <ac:spMkLst>
            <pc:docMk/>
            <pc:sldMk cId="2984194491" sldId="677"/>
            <ac:spMk id="3" creationId="{1348F534-D345-4BE4-BD18-6E66CABDD2F6}"/>
          </ac:spMkLst>
        </pc:spChg>
        <pc:spChg chg="del mod">
          <ac:chgData name="Bregje Biggelaar" userId="dc21c2d6-1075-4b40-b7f0-4adb609934cc" providerId="ADAL" clId="{4FDECC61-DE95-4C7D-A86D-B4516B44B875}" dt="2020-06-17T15:22:36.762" v="317" actId="478"/>
          <ac:spMkLst>
            <pc:docMk/>
            <pc:sldMk cId="2984194491" sldId="677"/>
            <ac:spMk id="6" creationId="{2A4EFFBB-BE98-49E2-B21B-A3C4FA0D9B9D}"/>
          </ac:spMkLst>
        </pc:spChg>
      </pc:sldChg>
      <pc:sldChg chg="addSp delSp modSp">
        <pc:chgData name="Bregje Biggelaar" userId="dc21c2d6-1075-4b40-b7f0-4adb609934cc" providerId="ADAL" clId="{4FDECC61-DE95-4C7D-A86D-B4516B44B875}" dt="2020-06-17T15:27:25.413" v="439" actId="478"/>
        <pc:sldMkLst>
          <pc:docMk/>
          <pc:sldMk cId="1388508156" sldId="678"/>
        </pc:sldMkLst>
        <pc:spChg chg="add mod">
          <ac:chgData name="Bregje Biggelaar" userId="dc21c2d6-1075-4b40-b7f0-4adb609934cc" providerId="ADAL" clId="{4FDECC61-DE95-4C7D-A86D-B4516B44B875}" dt="2020-06-17T15:25:23.467" v="402" actId="20577"/>
          <ac:spMkLst>
            <pc:docMk/>
            <pc:sldMk cId="1388508156" sldId="678"/>
            <ac:spMk id="3" creationId="{5F2545AC-AB3C-4D61-946F-4D44507BBCE8}"/>
          </ac:spMkLst>
        </pc:spChg>
        <pc:spChg chg="add del mod">
          <ac:chgData name="Bregje Biggelaar" userId="dc21c2d6-1075-4b40-b7f0-4adb609934cc" providerId="ADAL" clId="{4FDECC61-DE95-4C7D-A86D-B4516B44B875}" dt="2020-06-17T15:25:18.037" v="382" actId="478"/>
          <ac:spMkLst>
            <pc:docMk/>
            <pc:sldMk cId="1388508156" sldId="678"/>
            <ac:spMk id="4" creationId="{E39F1CF1-87D6-4A5B-873D-E634FC16A963}"/>
          </ac:spMkLst>
        </pc:spChg>
        <pc:spChg chg="del">
          <ac:chgData name="Bregje Biggelaar" userId="dc21c2d6-1075-4b40-b7f0-4adb609934cc" providerId="ADAL" clId="{4FDECC61-DE95-4C7D-A86D-B4516B44B875}" dt="2020-06-17T15:25:26.807" v="403" actId="478"/>
          <ac:spMkLst>
            <pc:docMk/>
            <pc:sldMk cId="1388508156" sldId="678"/>
            <ac:spMk id="6" creationId="{72311DE6-7022-964E-89A6-080C18FCEFAD}"/>
          </ac:spMkLst>
        </pc:spChg>
        <pc:cxnChg chg="del">
          <ac:chgData name="Bregje Biggelaar" userId="dc21c2d6-1075-4b40-b7f0-4adb609934cc" providerId="ADAL" clId="{4FDECC61-DE95-4C7D-A86D-B4516B44B875}" dt="2020-06-17T15:25:30.023" v="404" actId="478"/>
          <ac:cxnSpMkLst>
            <pc:docMk/>
            <pc:sldMk cId="1388508156" sldId="678"/>
            <ac:cxnSpMk id="7" creationId="{2DEB0030-FABC-E84E-AB40-C2AB5CCE02B2}"/>
          </ac:cxnSpMkLst>
        </pc:cxnChg>
        <pc:cxnChg chg="del">
          <ac:chgData name="Bregje Biggelaar" userId="dc21c2d6-1075-4b40-b7f0-4adb609934cc" providerId="ADAL" clId="{4FDECC61-DE95-4C7D-A86D-B4516B44B875}" dt="2020-06-17T15:27:25.413" v="439" actId="478"/>
          <ac:cxnSpMkLst>
            <pc:docMk/>
            <pc:sldMk cId="1388508156" sldId="678"/>
            <ac:cxnSpMk id="32" creationId="{E8DB86E1-669B-48B4-928D-0CE8A993749F}"/>
          </ac:cxnSpMkLst>
        </pc:cxnChg>
      </pc:sldChg>
      <pc:sldChg chg="add">
        <pc:chgData name="Bregje Biggelaar" userId="dc21c2d6-1075-4b40-b7f0-4adb609934cc" providerId="ADAL" clId="{4FDECC61-DE95-4C7D-A86D-B4516B44B875}" dt="2020-06-17T14:55:19.182" v="0"/>
        <pc:sldMkLst>
          <pc:docMk/>
          <pc:sldMk cId="1919339788" sldId="679"/>
        </pc:sldMkLst>
      </pc:sldChg>
      <pc:sldChg chg="modSp add del">
        <pc:chgData name="Bregje Biggelaar" userId="dc21c2d6-1075-4b40-b7f0-4adb609934cc" providerId="ADAL" clId="{4FDECC61-DE95-4C7D-A86D-B4516B44B875}" dt="2020-06-17T15:01:18.547" v="33" actId="2696"/>
        <pc:sldMkLst>
          <pc:docMk/>
          <pc:sldMk cId="511818723" sldId="680"/>
        </pc:sldMkLst>
        <pc:spChg chg="mod">
          <ac:chgData name="Bregje Biggelaar" userId="dc21c2d6-1075-4b40-b7f0-4adb609934cc" providerId="ADAL" clId="{4FDECC61-DE95-4C7D-A86D-B4516B44B875}" dt="2020-06-17T15:00:18.914" v="24" actId="20577"/>
          <ac:spMkLst>
            <pc:docMk/>
            <pc:sldMk cId="511818723" sldId="680"/>
            <ac:spMk id="3" creationId="{727CDBF9-5260-4536-8826-D5350A19CBB1}"/>
          </ac:spMkLst>
        </pc:spChg>
      </pc:sldChg>
      <pc:sldChg chg="addSp delSp modSp add modNotesTx">
        <pc:chgData name="Bregje Biggelaar" userId="dc21c2d6-1075-4b40-b7f0-4adb609934cc" providerId="ADAL" clId="{4FDECC61-DE95-4C7D-A86D-B4516B44B875}" dt="2020-06-17T15:15:20.248" v="161" actId="20577"/>
        <pc:sldMkLst>
          <pc:docMk/>
          <pc:sldMk cId="3021885652" sldId="680"/>
        </pc:sldMkLst>
        <pc:spChg chg="del">
          <ac:chgData name="Bregje Biggelaar" userId="dc21c2d6-1075-4b40-b7f0-4adb609934cc" providerId="ADAL" clId="{4FDECC61-DE95-4C7D-A86D-B4516B44B875}" dt="2020-06-17T15:03:54.149" v="41" actId="478"/>
          <ac:spMkLst>
            <pc:docMk/>
            <pc:sldMk cId="3021885652" sldId="680"/>
            <ac:spMk id="3" creationId="{00000000-0000-0000-0000-000000000000}"/>
          </ac:spMkLst>
        </pc:spChg>
        <pc:spChg chg="del">
          <ac:chgData name="Bregje Biggelaar" userId="dc21c2d6-1075-4b40-b7f0-4adb609934cc" providerId="ADAL" clId="{4FDECC61-DE95-4C7D-A86D-B4516B44B875}" dt="2020-06-17T15:03:54.149" v="41" actId="478"/>
          <ac:spMkLst>
            <pc:docMk/>
            <pc:sldMk cId="3021885652" sldId="680"/>
            <ac:spMk id="4" creationId="{00000000-0000-0000-0000-000000000000}"/>
          </ac:spMkLst>
        </pc:spChg>
        <pc:spChg chg="add del mod">
          <ac:chgData name="Bregje Biggelaar" userId="dc21c2d6-1075-4b40-b7f0-4adb609934cc" providerId="ADAL" clId="{4FDECC61-DE95-4C7D-A86D-B4516B44B875}" dt="2020-06-17T15:06:37.277" v="53"/>
          <ac:spMkLst>
            <pc:docMk/>
            <pc:sldMk cId="3021885652" sldId="680"/>
            <ac:spMk id="7" creationId="{6FE84813-A9FE-4BC8-94C2-060B968289BA}"/>
          </ac:spMkLst>
        </pc:spChg>
        <pc:spChg chg="add del mod">
          <ac:chgData name="Bregje Biggelaar" userId="dc21c2d6-1075-4b40-b7f0-4adb609934cc" providerId="ADAL" clId="{4FDECC61-DE95-4C7D-A86D-B4516B44B875}" dt="2020-06-17T15:06:37.277" v="53"/>
          <ac:spMkLst>
            <pc:docMk/>
            <pc:sldMk cId="3021885652" sldId="680"/>
            <ac:spMk id="8" creationId="{020BE28C-9D6C-4BC2-BF6C-CFD909B8FC27}"/>
          </ac:spMkLst>
        </pc:spChg>
        <pc:spChg chg="add del mod">
          <ac:chgData name="Bregje Biggelaar" userId="dc21c2d6-1075-4b40-b7f0-4adb609934cc" providerId="ADAL" clId="{4FDECC61-DE95-4C7D-A86D-B4516B44B875}" dt="2020-06-17T15:06:37.277" v="53"/>
          <ac:spMkLst>
            <pc:docMk/>
            <pc:sldMk cId="3021885652" sldId="680"/>
            <ac:spMk id="10" creationId="{E254AC02-4B21-406D-867A-2D14B4E69071}"/>
          </ac:spMkLst>
        </pc:spChg>
        <pc:spChg chg="del">
          <ac:chgData name="Bregje Biggelaar" userId="dc21c2d6-1075-4b40-b7f0-4adb609934cc" providerId="ADAL" clId="{4FDECC61-DE95-4C7D-A86D-B4516B44B875}" dt="2020-06-17T15:03:54.149" v="41" actId="478"/>
          <ac:spMkLst>
            <pc:docMk/>
            <pc:sldMk cId="3021885652" sldId="680"/>
            <ac:spMk id="11" creationId="{B1F0253E-9DF2-4A77-82CD-9C6F4C295480}"/>
          </ac:spMkLst>
        </pc:spChg>
        <pc:spChg chg="add del mod">
          <ac:chgData name="Bregje Biggelaar" userId="dc21c2d6-1075-4b40-b7f0-4adb609934cc" providerId="ADAL" clId="{4FDECC61-DE95-4C7D-A86D-B4516B44B875}" dt="2020-06-17T15:06:37.277" v="53"/>
          <ac:spMkLst>
            <pc:docMk/>
            <pc:sldMk cId="3021885652" sldId="680"/>
            <ac:spMk id="12" creationId="{17AA9F6F-99CC-41FE-8EC0-2A352F2D524F}"/>
          </ac:spMkLst>
        </pc:spChg>
        <pc:spChg chg="add del mod">
          <ac:chgData name="Bregje Biggelaar" userId="dc21c2d6-1075-4b40-b7f0-4adb609934cc" providerId="ADAL" clId="{4FDECC61-DE95-4C7D-A86D-B4516B44B875}" dt="2020-06-17T15:06:37.277" v="53"/>
          <ac:spMkLst>
            <pc:docMk/>
            <pc:sldMk cId="3021885652" sldId="680"/>
            <ac:spMk id="13" creationId="{116C3654-9FC6-40E2-9CEC-37FB219E9035}"/>
          </ac:spMkLst>
        </pc:spChg>
        <pc:spChg chg="add del mod">
          <ac:chgData name="Bregje Biggelaar" userId="dc21c2d6-1075-4b40-b7f0-4adb609934cc" providerId="ADAL" clId="{4FDECC61-DE95-4C7D-A86D-B4516B44B875}" dt="2020-06-17T15:06:37.277" v="53"/>
          <ac:spMkLst>
            <pc:docMk/>
            <pc:sldMk cId="3021885652" sldId="680"/>
            <ac:spMk id="14" creationId="{5198BCEC-E1F7-48AF-8C58-5E06C41DA76E}"/>
          </ac:spMkLst>
        </pc:spChg>
        <pc:spChg chg="del">
          <ac:chgData name="Bregje Biggelaar" userId="dc21c2d6-1075-4b40-b7f0-4adb609934cc" providerId="ADAL" clId="{4FDECC61-DE95-4C7D-A86D-B4516B44B875}" dt="2020-06-17T15:03:54.149" v="41" actId="478"/>
          <ac:spMkLst>
            <pc:docMk/>
            <pc:sldMk cId="3021885652" sldId="680"/>
            <ac:spMk id="15" creationId="{AAF0F51C-C9B3-4F78-9B26-F642431510AA}"/>
          </ac:spMkLst>
        </pc:spChg>
        <pc:spChg chg="del">
          <ac:chgData name="Bregje Biggelaar" userId="dc21c2d6-1075-4b40-b7f0-4adb609934cc" providerId="ADAL" clId="{4FDECC61-DE95-4C7D-A86D-B4516B44B875}" dt="2020-06-17T15:03:54.149" v="41" actId="478"/>
          <ac:spMkLst>
            <pc:docMk/>
            <pc:sldMk cId="3021885652" sldId="680"/>
            <ac:spMk id="16" creationId="{8A90C161-4194-4765-B1AF-A62CE64EBA12}"/>
          </ac:spMkLst>
        </pc:spChg>
        <pc:spChg chg="del">
          <ac:chgData name="Bregje Biggelaar" userId="dc21c2d6-1075-4b40-b7f0-4adb609934cc" providerId="ADAL" clId="{4FDECC61-DE95-4C7D-A86D-B4516B44B875}" dt="2020-06-17T15:03:54.149" v="41" actId="478"/>
          <ac:spMkLst>
            <pc:docMk/>
            <pc:sldMk cId="3021885652" sldId="680"/>
            <ac:spMk id="17" creationId="{9B5453DB-A239-4C2A-928A-AEF8005C9662}"/>
          </ac:spMkLst>
        </pc:spChg>
        <pc:spChg chg="add del mod">
          <ac:chgData name="Bregje Biggelaar" userId="dc21c2d6-1075-4b40-b7f0-4adb609934cc" providerId="ADAL" clId="{4FDECC61-DE95-4C7D-A86D-B4516B44B875}" dt="2020-06-17T15:06:37.277" v="53"/>
          <ac:spMkLst>
            <pc:docMk/>
            <pc:sldMk cId="3021885652" sldId="680"/>
            <ac:spMk id="18" creationId="{7B7E7569-1877-42D6-A8A8-1F60839B246D}"/>
          </ac:spMkLst>
        </pc:spChg>
        <pc:spChg chg="add del mod">
          <ac:chgData name="Bregje Biggelaar" userId="dc21c2d6-1075-4b40-b7f0-4adb609934cc" providerId="ADAL" clId="{4FDECC61-DE95-4C7D-A86D-B4516B44B875}" dt="2020-06-17T15:06:37.277" v="53"/>
          <ac:spMkLst>
            <pc:docMk/>
            <pc:sldMk cId="3021885652" sldId="680"/>
            <ac:spMk id="19" creationId="{68A12D4C-8995-43AD-B8A9-DF10E30AEE9D}"/>
          </ac:spMkLst>
        </pc:spChg>
        <pc:spChg chg="add del mod">
          <ac:chgData name="Bregje Biggelaar" userId="dc21c2d6-1075-4b40-b7f0-4adb609934cc" providerId="ADAL" clId="{4FDECC61-DE95-4C7D-A86D-B4516B44B875}" dt="2020-06-17T15:06:37.277" v="53"/>
          <ac:spMkLst>
            <pc:docMk/>
            <pc:sldMk cId="3021885652" sldId="680"/>
            <ac:spMk id="20" creationId="{6F652BCF-3A12-433C-B8FB-64A2F7F18AEC}"/>
          </ac:spMkLst>
        </pc:spChg>
        <pc:spChg chg="add">
          <ac:chgData name="Bregje Biggelaar" userId="dc21c2d6-1075-4b40-b7f0-4adb609934cc" providerId="ADAL" clId="{4FDECC61-DE95-4C7D-A86D-B4516B44B875}" dt="2020-06-17T15:04:02.647" v="42"/>
          <ac:spMkLst>
            <pc:docMk/>
            <pc:sldMk cId="3021885652" sldId="680"/>
            <ac:spMk id="22" creationId="{EA6F458B-C15B-42AE-83CE-F0F127040D38}"/>
          </ac:spMkLst>
        </pc:spChg>
        <pc:spChg chg="add">
          <ac:chgData name="Bregje Biggelaar" userId="dc21c2d6-1075-4b40-b7f0-4adb609934cc" providerId="ADAL" clId="{4FDECC61-DE95-4C7D-A86D-B4516B44B875}" dt="2020-06-17T15:04:02.647" v="42"/>
          <ac:spMkLst>
            <pc:docMk/>
            <pc:sldMk cId="3021885652" sldId="680"/>
            <ac:spMk id="24" creationId="{D1E5C3DF-AA1E-4617-9F39-B5B4373EF530}"/>
          </ac:spMkLst>
        </pc:spChg>
        <pc:spChg chg="add">
          <ac:chgData name="Bregje Biggelaar" userId="dc21c2d6-1075-4b40-b7f0-4adb609934cc" providerId="ADAL" clId="{4FDECC61-DE95-4C7D-A86D-B4516B44B875}" dt="2020-06-17T15:04:02.647" v="42"/>
          <ac:spMkLst>
            <pc:docMk/>
            <pc:sldMk cId="3021885652" sldId="680"/>
            <ac:spMk id="25" creationId="{02D96DCA-1CDC-4982-B849-D8B4AB091C20}"/>
          </ac:spMkLst>
        </pc:spChg>
        <pc:spChg chg="add">
          <ac:chgData name="Bregje Biggelaar" userId="dc21c2d6-1075-4b40-b7f0-4adb609934cc" providerId="ADAL" clId="{4FDECC61-DE95-4C7D-A86D-B4516B44B875}" dt="2020-06-17T15:04:02.647" v="42"/>
          <ac:spMkLst>
            <pc:docMk/>
            <pc:sldMk cId="3021885652" sldId="680"/>
            <ac:spMk id="26" creationId="{5ACCFC08-ABEA-492D-91DA-DE7EE2761AEA}"/>
          </ac:spMkLst>
        </pc:spChg>
        <pc:spChg chg="add">
          <ac:chgData name="Bregje Biggelaar" userId="dc21c2d6-1075-4b40-b7f0-4adb609934cc" providerId="ADAL" clId="{4FDECC61-DE95-4C7D-A86D-B4516B44B875}" dt="2020-06-17T15:04:02.647" v="42"/>
          <ac:spMkLst>
            <pc:docMk/>
            <pc:sldMk cId="3021885652" sldId="680"/>
            <ac:spMk id="27" creationId="{BAA59EAC-BDD6-4F6D-B9FD-6B11ABE8FE43}"/>
          </ac:spMkLst>
        </pc:spChg>
        <pc:spChg chg="del">
          <ac:chgData name="Bregje Biggelaar" userId="dc21c2d6-1075-4b40-b7f0-4adb609934cc" providerId="ADAL" clId="{4FDECC61-DE95-4C7D-A86D-B4516B44B875}" dt="2020-06-17T15:03:54.149" v="41" actId="478"/>
          <ac:spMkLst>
            <pc:docMk/>
            <pc:sldMk cId="3021885652" sldId="680"/>
            <ac:spMk id="28" creationId="{2EDB4FAF-EF6B-49CD-89D7-BBDE2F4288E9}"/>
          </ac:spMkLst>
        </pc:spChg>
        <pc:spChg chg="add">
          <ac:chgData name="Bregje Biggelaar" userId="dc21c2d6-1075-4b40-b7f0-4adb609934cc" providerId="ADAL" clId="{4FDECC61-DE95-4C7D-A86D-B4516B44B875}" dt="2020-06-17T15:04:02.647" v="42"/>
          <ac:spMkLst>
            <pc:docMk/>
            <pc:sldMk cId="3021885652" sldId="680"/>
            <ac:spMk id="29" creationId="{775ABEE7-A55B-43FB-BC66-64374F750348}"/>
          </ac:spMkLst>
        </pc:spChg>
        <pc:spChg chg="add">
          <ac:chgData name="Bregje Biggelaar" userId="dc21c2d6-1075-4b40-b7f0-4adb609934cc" providerId="ADAL" clId="{4FDECC61-DE95-4C7D-A86D-B4516B44B875}" dt="2020-06-17T15:04:02.647" v="42"/>
          <ac:spMkLst>
            <pc:docMk/>
            <pc:sldMk cId="3021885652" sldId="680"/>
            <ac:spMk id="31" creationId="{E22F8A23-19B3-405B-9C1F-E366D23ACD07}"/>
          </ac:spMkLst>
        </pc:spChg>
        <pc:spChg chg="add">
          <ac:chgData name="Bregje Biggelaar" userId="dc21c2d6-1075-4b40-b7f0-4adb609934cc" providerId="ADAL" clId="{4FDECC61-DE95-4C7D-A86D-B4516B44B875}" dt="2020-06-17T15:04:02.647" v="42"/>
          <ac:spMkLst>
            <pc:docMk/>
            <pc:sldMk cId="3021885652" sldId="680"/>
            <ac:spMk id="32" creationId="{8D98CF89-7F1B-4B3E-B18B-D2C233C13DEF}"/>
          </ac:spMkLst>
        </pc:spChg>
        <pc:spChg chg="del">
          <ac:chgData name="Bregje Biggelaar" userId="dc21c2d6-1075-4b40-b7f0-4adb609934cc" providerId="ADAL" clId="{4FDECC61-DE95-4C7D-A86D-B4516B44B875}" dt="2020-06-17T15:03:54.149" v="41" actId="478"/>
          <ac:spMkLst>
            <pc:docMk/>
            <pc:sldMk cId="3021885652" sldId="680"/>
            <ac:spMk id="33" creationId="{BC3D8B63-7FA7-429D-AF0D-9D4B84C93F98}"/>
          </ac:spMkLst>
        </pc:spChg>
        <pc:spChg chg="add">
          <ac:chgData name="Bregje Biggelaar" userId="dc21c2d6-1075-4b40-b7f0-4adb609934cc" providerId="ADAL" clId="{4FDECC61-DE95-4C7D-A86D-B4516B44B875}" dt="2020-06-17T15:04:02.647" v="42"/>
          <ac:spMkLst>
            <pc:docMk/>
            <pc:sldMk cId="3021885652" sldId="680"/>
            <ac:spMk id="34" creationId="{33734A08-F094-47C8-91CC-370781C1D9B5}"/>
          </ac:spMkLst>
        </pc:spChg>
        <pc:spChg chg="del">
          <ac:chgData name="Bregje Biggelaar" userId="dc21c2d6-1075-4b40-b7f0-4adb609934cc" providerId="ADAL" clId="{4FDECC61-DE95-4C7D-A86D-B4516B44B875}" dt="2020-06-17T15:03:54.149" v="41" actId="478"/>
          <ac:spMkLst>
            <pc:docMk/>
            <pc:sldMk cId="3021885652" sldId="680"/>
            <ac:spMk id="35" creationId="{C4164992-83A3-4988-9EAC-A8E9DE182E90}"/>
          </ac:spMkLst>
        </pc:spChg>
        <pc:spChg chg="del">
          <ac:chgData name="Bregje Biggelaar" userId="dc21c2d6-1075-4b40-b7f0-4adb609934cc" providerId="ADAL" clId="{4FDECC61-DE95-4C7D-A86D-B4516B44B875}" dt="2020-06-17T15:03:54.149" v="41" actId="478"/>
          <ac:spMkLst>
            <pc:docMk/>
            <pc:sldMk cId="3021885652" sldId="680"/>
            <ac:spMk id="36" creationId="{E013BC35-14CD-4D71-81C0-B46D70C7DCD4}"/>
          </ac:spMkLst>
        </pc:spChg>
        <pc:spChg chg="del">
          <ac:chgData name="Bregje Biggelaar" userId="dc21c2d6-1075-4b40-b7f0-4adb609934cc" providerId="ADAL" clId="{4FDECC61-DE95-4C7D-A86D-B4516B44B875}" dt="2020-06-17T15:03:54.149" v="41" actId="478"/>
          <ac:spMkLst>
            <pc:docMk/>
            <pc:sldMk cId="3021885652" sldId="680"/>
            <ac:spMk id="37" creationId="{2EDB4FAF-EF6B-49CD-89D7-BBDE2F4288E9}"/>
          </ac:spMkLst>
        </pc:spChg>
        <pc:spChg chg="del">
          <ac:chgData name="Bregje Biggelaar" userId="dc21c2d6-1075-4b40-b7f0-4adb609934cc" providerId="ADAL" clId="{4FDECC61-DE95-4C7D-A86D-B4516B44B875}" dt="2020-06-17T15:03:54.149" v="41" actId="478"/>
          <ac:spMkLst>
            <pc:docMk/>
            <pc:sldMk cId="3021885652" sldId="680"/>
            <ac:spMk id="38" creationId="{FD3A9628-740B-4204-86FD-983CE600ACBE}"/>
          </ac:spMkLst>
        </pc:spChg>
        <pc:spChg chg="add">
          <ac:chgData name="Bregje Biggelaar" userId="dc21c2d6-1075-4b40-b7f0-4adb609934cc" providerId="ADAL" clId="{4FDECC61-DE95-4C7D-A86D-B4516B44B875}" dt="2020-06-17T15:04:02.647" v="42"/>
          <ac:spMkLst>
            <pc:docMk/>
            <pc:sldMk cId="3021885652" sldId="680"/>
            <ac:spMk id="39" creationId="{DFA69455-F38D-4EC6-B77E-598DDC4C1294}"/>
          </ac:spMkLst>
        </pc:spChg>
        <pc:spChg chg="del">
          <ac:chgData name="Bregje Biggelaar" userId="dc21c2d6-1075-4b40-b7f0-4adb609934cc" providerId="ADAL" clId="{4FDECC61-DE95-4C7D-A86D-B4516B44B875}" dt="2020-06-17T15:03:54.149" v="41" actId="478"/>
          <ac:spMkLst>
            <pc:docMk/>
            <pc:sldMk cId="3021885652" sldId="680"/>
            <ac:spMk id="40" creationId="{ADDFA15C-DB1C-43F0-B055-5C359B806D23}"/>
          </ac:spMkLst>
        </pc:spChg>
        <pc:spChg chg="add">
          <ac:chgData name="Bregje Biggelaar" userId="dc21c2d6-1075-4b40-b7f0-4adb609934cc" providerId="ADAL" clId="{4FDECC61-DE95-4C7D-A86D-B4516B44B875}" dt="2020-06-17T15:04:02.647" v="42"/>
          <ac:spMkLst>
            <pc:docMk/>
            <pc:sldMk cId="3021885652" sldId="680"/>
            <ac:spMk id="42" creationId="{B36FA78F-8C1D-4079-97F4-E601DE08D90D}"/>
          </ac:spMkLst>
        </pc:spChg>
        <pc:spChg chg="add">
          <ac:chgData name="Bregje Biggelaar" userId="dc21c2d6-1075-4b40-b7f0-4adb609934cc" providerId="ADAL" clId="{4FDECC61-DE95-4C7D-A86D-B4516B44B875}" dt="2020-06-17T15:04:02.647" v="42"/>
          <ac:spMkLst>
            <pc:docMk/>
            <pc:sldMk cId="3021885652" sldId="680"/>
            <ac:spMk id="43" creationId="{3160D3C2-D792-4491-802B-718200832BDA}"/>
          </ac:spMkLst>
        </pc:spChg>
        <pc:spChg chg="add">
          <ac:chgData name="Bregje Biggelaar" userId="dc21c2d6-1075-4b40-b7f0-4adb609934cc" providerId="ADAL" clId="{4FDECC61-DE95-4C7D-A86D-B4516B44B875}" dt="2020-06-17T15:04:02.647" v="42"/>
          <ac:spMkLst>
            <pc:docMk/>
            <pc:sldMk cId="3021885652" sldId="680"/>
            <ac:spMk id="44" creationId="{37813959-3869-4914-A91B-B1457A65147C}"/>
          </ac:spMkLst>
        </pc:spChg>
        <pc:spChg chg="add">
          <ac:chgData name="Bregje Biggelaar" userId="dc21c2d6-1075-4b40-b7f0-4adb609934cc" providerId="ADAL" clId="{4FDECC61-DE95-4C7D-A86D-B4516B44B875}" dt="2020-06-17T15:04:02.647" v="42"/>
          <ac:spMkLst>
            <pc:docMk/>
            <pc:sldMk cId="3021885652" sldId="680"/>
            <ac:spMk id="45" creationId="{CBCBE782-A075-4EBB-A6EE-7422041513BB}"/>
          </ac:spMkLst>
        </pc:spChg>
        <pc:spChg chg="add">
          <ac:chgData name="Bregje Biggelaar" userId="dc21c2d6-1075-4b40-b7f0-4adb609934cc" providerId="ADAL" clId="{4FDECC61-DE95-4C7D-A86D-B4516B44B875}" dt="2020-06-17T15:04:02.647" v="42"/>
          <ac:spMkLst>
            <pc:docMk/>
            <pc:sldMk cId="3021885652" sldId="680"/>
            <ac:spMk id="46" creationId="{D45AD338-234E-42A6-8FFE-CAE7D32ACDEE}"/>
          </ac:spMkLst>
        </pc:spChg>
        <pc:spChg chg="add">
          <ac:chgData name="Bregje Biggelaar" userId="dc21c2d6-1075-4b40-b7f0-4adb609934cc" providerId="ADAL" clId="{4FDECC61-DE95-4C7D-A86D-B4516B44B875}" dt="2020-06-17T15:04:02.647" v="42"/>
          <ac:spMkLst>
            <pc:docMk/>
            <pc:sldMk cId="3021885652" sldId="680"/>
            <ac:spMk id="47" creationId="{D67897FE-AC45-4E44-810F-FDD438D85927}"/>
          </ac:spMkLst>
        </pc:spChg>
        <pc:spChg chg="del">
          <ac:chgData name="Bregje Biggelaar" userId="dc21c2d6-1075-4b40-b7f0-4adb609934cc" providerId="ADAL" clId="{4FDECC61-DE95-4C7D-A86D-B4516B44B875}" dt="2020-06-17T15:03:54.149" v="41" actId="478"/>
          <ac:spMkLst>
            <pc:docMk/>
            <pc:sldMk cId="3021885652" sldId="680"/>
            <ac:spMk id="48" creationId="{D36A1634-AAA3-4835-8B17-1543C1003777}"/>
          </ac:spMkLst>
        </pc:spChg>
        <pc:spChg chg="add">
          <ac:chgData name="Bregje Biggelaar" userId="dc21c2d6-1075-4b40-b7f0-4adb609934cc" providerId="ADAL" clId="{4FDECC61-DE95-4C7D-A86D-B4516B44B875}" dt="2020-06-17T15:04:02.647" v="42"/>
          <ac:spMkLst>
            <pc:docMk/>
            <pc:sldMk cId="3021885652" sldId="680"/>
            <ac:spMk id="49" creationId="{ED2064BF-E656-45C4-9AAB-004F5719D72E}"/>
          </ac:spMkLst>
        </pc:spChg>
        <pc:spChg chg="add">
          <ac:chgData name="Bregje Biggelaar" userId="dc21c2d6-1075-4b40-b7f0-4adb609934cc" providerId="ADAL" clId="{4FDECC61-DE95-4C7D-A86D-B4516B44B875}" dt="2020-06-17T15:04:02.647" v="42"/>
          <ac:spMkLst>
            <pc:docMk/>
            <pc:sldMk cId="3021885652" sldId="680"/>
            <ac:spMk id="50" creationId="{2C586525-F0C2-4EB1-8A2D-DED8E009B18E}"/>
          </ac:spMkLst>
        </pc:spChg>
        <pc:spChg chg="add">
          <ac:chgData name="Bregje Biggelaar" userId="dc21c2d6-1075-4b40-b7f0-4adb609934cc" providerId="ADAL" clId="{4FDECC61-DE95-4C7D-A86D-B4516B44B875}" dt="2020-06-17T15:04:02.647" v="42"/>
          <ac:spMkLst>
            <pc:docMk/>
            <pc:sldMk cId="3021885652" sldId="680"/>
            <ac:spMk id="51" creationId="{19FDEA12-A796-462F-9D7F-484A4115E395}"/>
          </ac:spMkLst>
        </pc:spChg>
        <pc:spChg chg="del">
          <ac:chgData name="Bregje Biggelaar" userId="dc21c2d6-1075-4b40-b7f0-4adb609934cc" providerId="ADAL" clId="{4FDECC61-DE95-4C7D-A86D-B4516B44B875}" dt="2020-06-17T15:03:54.149" v="41" actId="478"/>
          <ac:spMkLst>
            <pc:docMk/>
            <pc:sldMk cId="3021885652" sldId="680"/>
            <ac:spMk id="52" creationId="{6A76C98E-0DD4-4EFF-93B3-8F85D39BAE3E}"/>
          </ac:spMkLst>
        </pc:spChg>
        <pc:spChg chg="add">
          <ac:chgData name="Bregje Biggelaar" userId="dc21c2d6-1075-4b40-b7f0-4adb609934cc" providerId="ADAL" clId="{4FDECC61-DE95-4C7D-A86D-B4516B44B875}" dt="2020-06-17T15:04:02.647" v="42"/>
          <ac:spMkLst>
            <pc:docMk/>
            <pc:sldMk cId="3021885652" sldId="680"/>
            <ac:spMk id="53" creationId="{13241D3D-FD51-484B-B3C2-97BDE0D39A7A}"/>
          </ac:spMkLst>
        </pc:spChg>
        <pc:spChg chg="add">
          <ac:chgData name="Bregje Biggelaar" userId="dc21c2d6-1075-4b40-b7f0-4adb609934cc" providerId="ADAL" clId="{4FDECC61-DE95-4C7D-A86D-B4516B44B875}" dt="2020-06-17T15:04:02.647" v="42"/>
          <ac:spMkLst>
            <pc:docMk/>
            <pc:sldMk cId="3021885652" sldId="680"/>
            <ac:spMk id="54" creationId="{6195DDA2-958D-4909-806A-B48B5D648C62}"/>
          </ac:spMkLst>
        </pc:spChg>
        <pc:spChg chg="add">
          <ac:chgData name="Bregje Biggelaar" userId="dc21c2d6-1075-4b40-b7f0-4adb609934cc" providerId="ADAL" clId="{4FDECC61-DE95-4C7D-A86D-B4516B44B875}" dt="2020-06-17T15:04:02.647" v="42"/>
          <ac:spMkLst>
            <pc:docMk/>
            <pc:sldMk cId="3021885652" sldId="680"/>
            <ac:spMk id="55" creationId="{4E8F5960-0DDD-49F5-98D4-C466ADEE33B6}"/>
          </ac:spMkLst>
        </pc:spChg>
        <pc:spChg chg="add">
          <ac:chgData name="Bregje Biggelaar" userId="dc21c2d6-1075-4b40-b7f0-4adb609934cc" providerId="ADAL" clId="{4FDECC61-DE95-4C7D-A86D-B4516B44B875}" dt="2020-06-17T15:04:02.647" v="42"/>
          <ac:spMkLst>
            <pc:docMk/>
            <pc:sldMk cId="3021885652" sldId="680"/>
            <ac:spMk id="56" creationId="{545857CC-3EF7-4DF7-B568-417E76B93EF8}"/>
          </ac:spMkLst>
        </pc:spChg>
        <pc:spChg chg="add">
          <ac:chgData name="Bregje Biggelaar" userId="dc21c2d6-1075-4b40-b7f0-4adb609934cc" providerId="ADAL" clId="{4FDECC61-DE95-4C7D-A86D-B4516B44B875}" dt="2020-06-17T15:04:02.647" v="42"/>
          <ac:spMkLst>
            <pc:docMk/>
            <pc:sldMk cId="3021885652" sldId="680"/>
            <ac:spMk id="57" creationId="{299E46C8-5602-4689-9919-CDD389E301B1}"/>
          </ac:spMkLst>
        </pc:spChg>
        <pc:spChg chg="add">
          <ac:chgData name="Bregje Biggelaar" userId="dc21c2d6-1075-4b40-b7f0-4adb609934cc" providerId="ADAL" clId="{4FDECC61-DE95-4C7D-A86D-B4516B44B875}" dt="2020-06-17T15:04:02.647" v="42"/>
          <ac:spMkLst>
            <pc:docMk/>
            <pc:sldMk cId="3021885652" sldId="680"/>
            <ac:spMk id="59" creationId="{67D37A65-8CB7-4F5C-B537-765E9AB3DC22}"/>
          </ac:spMkLst>
        </pc:spChg>
        <pc:spChg chg="add">
          <ac:chgData name="Bregje Biggelaar" userId="dc21c2d6-1075-4b40-b7f0-4adb609934cc" providerId="ADAL" clId="{4FDECC61-DE95-4C7D-A86D-B4516B44B875}" dt="2020-06-17T15:04:02.647" v="42"/>
          <ac:spMkLst>
            <pc:docMk/>
            <pc:sldMk cId="3021885652" sldId="680"/>
            <ac:spMk id="63" creationId="{AC2FAF1C-193B-4238-B905-BE48CFE3099E}"/>
          </ac:spMkLst>
        </pc:spChg>
        <pc:spChg chg="add del mod">
          <ac:chgData name="Bregje Biggelaar" userId="dc21c2d6-1075-4b40-b7f0-4adb609934cc" providerId="ADAL" clId="{4FDECC61-DE95-4C7D-A86D-B4516B44B875}" dt="2020-06-17T15:06:37.277" v="53"/>
          <ac:spMkLst>
            <pc:docMk/>
            <pc:sldMk cId="3021885652" sldId="680"/>
            <ac:spMk id="64" creationId="{F55DF1F7-2D62-4D46-B9F0-9D77E0C22719}"/>
          </ac:spMkLst>
        </pc:spChg>
        <pc:spChg chg="add del mod">
          <ac:chgData name="Bregje Biggelaar" userId="dc21c2d6-1075-4b40-b7f0-4adb609934cc" providerId="ADAL" clId="{4FDECC61-DE95-4C7D-A86D-B4516B44B875}" dt="2020-06-17T15:06:37.277" v="53"/>
          <ac:spMkLst>
            <pc:docMk/>
            <pc:sldMk cId="3021885652" sldId="680"/>
            <ac:spMk id="65" creationId="{46D835BC-876F-4497-8613-24B1D4F19715}"/>
          </ac:spMkLst>
        </pc:spChg>
        <pc:cxnChg chg="del mod">
          <ac:chgData name="Bregje Biggelaar" userId="dc21c2d6-1075-4b40-b7f0-4adb609934cc" providerId="ADAL" clId="{4FDECC61-DE95-4C7D-A86D-B4516B44B875}" dt="2020-06-17T15:03:54.149" v="41" actId="478"/>
          <ac:cxnSpMkLst>
            <pc:docMk/>
            <pc:sldMk cId="3021885652" sldId="680"/>
            <ac:cxnSpMk id="9" creationId="{465D7D4D-7E55-4596-982A-E77EAF1EB83F}"/>
          </ac:cxnSpMkLst>
        </pc:cxnChg>
        <pc:cxnChg chg="add">
          <ac:chgData name="Bregje Biggelaar" userId="dc21c2d6-1075-4b40-b7f0-4adb609934cc" providerId="ADAL" clId="{4FDECC61-DE95-4C7D-A86D-B4516B44B875}" dt="2020-06-17T15:04:02.647" v="42"/>
          <ac:cxnSpMkLst>
            <pc:docMk/>
            <pc:sldMk cId="3021885652" sldId="680"/>
            <ac:cxnSpMk id="21" creationId="{23477846-229F-4833-BFC6-A8178203C31C}"/>
          </ac:cxnSpMkLst>
        </pc:cxnChg>
        <pc:cxnChg chg="add">
          <ac:chgData name="Bregje Biggelaar" userId="dc21c2d6-1075-4b40-b7f0-4adb609934cc" providerId="ADAL" clId="{4FDECC61-DE95-4C7D-A86D-B4516B44B875}" dt="2020-06-17T15:04:02.647" v="42"/>
          <ac:cxnSpMkLst>
            <pc:docMk/>
            <pc:sldMk cId="3021885652" sldId="680"/>
            <ac:cxnSpMk id="23" creationId="{95CC9B7D-B9C7-4B07-8E16-3C9EB84D708A}"/>
          </ac:cxnSpMkLst>
        </pc:cxnChg>
        <pc:cxnChg chg="add">
          <ac:chgData name="Bregje Biggelaar" userId="dc21c2d6-1075-4b40-b7f0-4adb609934cc" providerId="ADAL" clId="{4FDECC61-DE95-4C7D-A86D-B4516B44B875}" dt="2020-06-17T15:04:02.647" v="42"/>
          <ac:cxnSpMkLst>
            <pc:docMk/>
            <pc:sldMk cId="3021885652" sldId="680"/>
            <ac:cxnSpMk id="30" creationId="{06D3A3FD-1BAF-4E20-AE33-732F4BC303FD}"/>
          </ac:cxnSpMkLst>
        </pc:cxnChg>
        <pc:cxnChg chg="add">
          <ac:chgData name="Bregje Biggelaar" userId="dc21c2d6-1075-4b40-b7f0-4adb609934cc" providerId="ADAL" clId="{4FDECC61-DE95-4C7D-A86D-B4516B44B875}" dt="2020-06-17T15:04:02.647" v="42"/>
          <ac:cxnSpMkLst>
            <pc:docMk/>
            <pc:sldMk cId="3021885652" sldId="680"/>
            <ac:cxnSpMk id="41" creationId="{18EAB611-7611-4390-B7EE-9092557C198B}"/>
          </ac:cxnSpMkLst>
        </pc:cxnChg>
        <pc:cxnChg chg="add">
          <ac:chgData name="Bregje Biggelaar" userId="dc21c2d6-1075-4b40-b7f0-4adb609934cc" providerId="ADAL" clId="{4FDECC61-DE95-4C7D-A86D-B4516B44B875}" dt="2020-06-17T15:04:02.647" v="42"/>
          <ac:cxnSpMkLst>
            <pc:docMk/>
            <pc:sldMk cId="3021885652" sldId="680"/>
            <ac:cxnSpMk id="58" creationId="{3B466902-8B97-45E8-894E-EC6494964A00}"/>
          </ac:cxnSpMkLst>
        </pc:cxnChg>
        <pc:cxnChg chg="add">
          <ac:chgData name="Bregje Biggelaar" userId="dc21c2d6-1075-4b40-b7f0-4adb609934cc" providerId="ADAL" clId="{4FDECC61-DE95-4C7D-A86D-B4516B44B875}" dt="2020-06-17T15:04:02.647" v="42"/>
          <ac:cxnSpMkLst>
            <pc:docMk/>
            <pc:sldMk cId="3021885652" sldId="680"/>
            <ac:cxnSpMk id="60" creationId="{6633ED5E-2396-4BE7-ABCD-9C26E9C484FB}"/>
          </ac:cxnSpMkLst>
        </pc:cxnChg>
        <pc:cxnChg chg="add">
          <ac:chgData name="Bregje Biggelaar" userId="dc21c2d6-1075-4b40-b7f0-4adb609934cc" providerId="ADAL" clId="{4FDECC61-DE95-4C7D-A86D-B4516B44B875}" dt="2020-06-17T15:04:02.647" v="42"/>
          <ac:cxnSpMkLst>
            <pc:docMk/>
            <pc:sldMk cId="3021885652" sldId="680"/>
            <ac:cxnSpMk id="61" creationId="{2D73E79C-2586-453D-90AD-57F8FA7561C6}"/>
          </ac:cxnSpMkLst>
        </pc:cxnChg>
        <pc:cxnChg chg="add">
          <ac:chgData name="Bregje Biggelaar" userId="dc21c2d6-1075-4b40-b7f0-4adb609934cc" providerId="ADAL" clId="{4FDECC61-DE95-4C7D-A86D-B4516B44B875}" dt="2020-06-17T15:04:02.647" v="42"/>
          <ac:cxnSpMkLst>
            <pc:docMk/>
            <pc:sldMk cId="3021885652" sldId="680"/>
            <ac:cxnSpMk id="62" creationId="{E02CFDAB-0DE1-41D4-9A56-BA8C2FD7BC25}"/>
          </ac:cxnSpMkLst>
        </pc:cxnChg>
      </pc:sldChg>
      <pc:sldChg chg="addSp delSp modSp add del">
        <pc:chgData name="Bregje Biggelaar" userId="dc21c2d6-1075-4b40-b7f0-4adb609934cc" providerId="ADAL" clId="{4FDECC61-DE95-4C7D-A86D-B4516B44B875}" dt="2020-06-17T15:12:58.609" v="158" actId="1076"/>
        <pc:sldMkLst>
          <pc:docMk/>
          <pc:sldMk cId="1455581427" sldId="681"/>
        </pc:sldMkLst>
        <pc:spChg chg="add del">
          <ac:chgData name="Bregje Biggelaar" userId="dc21c2d6-1075-4b40-b7f0-4adb609934cc" providerId="ADAL" clId="{4FDECC61-DE95-4C7D-A86D-B4516B44B875}" dt="2020-06-17T15:12:54.536" v="156" actId="478"/>
          <ac:spMkLst>
            <pc:docMk/>
            <pc:sldMk cId="1455581427" sldId="681"/>
            <ac:spMk id="2" creationId="{00000000-0000-0000-0000-000000000000}"/>
          </ac:spMkLst>
        </pc:spChg>
        <pc:spChg chg="add del mod">
          <ac:chgData name="Bregje Biggelaar" userId="dc21c2d6-1075-4b40-b7f0-4adb609934cc" providerId="ADAL" clId="{4FDECC61-DE95-4C7D-A86D-B4516B44B875}" dt="2020-06-17T15:12:58.609" v="158" actId="1076"/>
          <ac:spMkLst>
            <pc:docMk/>
            <pc:sldMk cId="1455581427" sldId="681"/>
            <ac:spMk id="10" creationId="{10EC50E5-845B-4364-918A-622B334F6E31}"/>
          </ac:spMkLst>
        </pc:spChg>
        <pc:spChg chg="add del">
          <ac:chgData name="Bregje Biggelaar" userId="dc21c2d6-1075-4b40-b7f0-4adb609934cc" providerId="ADAL" clId="{4FDECC61-DE95-4C7D-A86D-B4516B44B875}" dt="2020-06-17T15:12:54.536" v="156" actId="478"/>
          <ac:spMkLst>
            <pc:docMk/>
            <pc:sldMk cId="1455581427" sldId="681"/>
            <ac:spMk id="16" creationId="{2CB75F19-A7BA-E546-984F-769D553CC476}"/>
          </ac:spMkLst>
        </pc:spChg>
      </pc:sldChg>
      <pc:sldChg chg="addSp delSp modSp add ord">
        <pc:chgData name="Bregje Biggelaar" userId="dc21c2d6-1075-4b40-b7f0-4adb609934cc" providerId="ADAL" clId="{4FDECC61-DE95-4C7D-A86D-B4516B44B875}" dt="2020-06-17T15:18:25.917" v="218" actId="20577"/>
        <pc:sldMkLst>
          <pc:docMk/>
          <pc:sldMk cId="2145646932" sldId="682"/>
        </pc:sldMkLst>
        <pc:spChg chg="del">
          <ac:chgData name="Bregje Biggelaar" userId="dc21c2d6-1075-4b40-b7f0-4adb609934cc" providerId="ADAL" clId="{4FDECC61-DE95-4C7D-A86D-B4516B44B875}" dt="2020-06-17T15:16:43.246" v="166" actId="478"/>
          <ac:spMkLst>
            <pc:docMk/>
            <pc:sldMk cId="2145646932" sldId="682"/>
            <ac:spMk id="2" creationId="{00000000-0000-0000-0000-000000000000}"/>
          </ac:spMkLst>
        </pc:spChg>
        <pc:spChg chg="mod">
          <ac:chgData name="Bregje Biggelaar" userId="dc21c2d6-1075-4b40-b7f0-4adb609934cc" providerId="ADAL" clId="{4FDECC61-DE95-4C7D-A86D-B4516B44B875}" dt="2020-06-17T15:16:53.286" v="179" actId="20577"/>
          <ac:spMkLst>
            <pc:docMk/>
            <pc:sldMk cId="2145646932" sldId="682"/>
            <ac:spMk id="3" creationId="{B659A7ED-86D8-4380-AB8B-011955710914}"/>
          </ac:spMkLst>
        </pc:spChg>
        <pc:spChg chg="mod">
          <ac:chgData name="Bregje Biggelaar" userId="dc21c2d6-1075-4b40-b7f0-4adb609934cc" providerId="ADAL" clId="{4FDECC61-DE95-4C7D-A86D-B4516B44B875}" dt="2020-06-17T15:18:25.917" v="218" actId="20577"/>
          <ac:spMkLst>
            <pc:docMk/>
            <pc:sldMk cId="2145646932" sldId="682"/>
            <ac:spMk id="5" creationId="{6C8DE730-B002-453F-9936-B5A7F585C007}"/>
          </ac:spMkLst>
        </pc:spChg>
        <pc:spChg chg="add">
          <ac:chgData name="Bregje Biggelaar" userId="dc21c2d6-1075-4b40-b7f0-4adb609934cc" providerId="ADAL" clId="{4FDECC61-DE95-4C7D-A86D-B4516B44B875}" dt="2020-06-17T15:17:40.542" v="207"/>
          <ac:spMkLst>
            <pc:docMk/>
            <pc:sldMk cId="2145646932" sldId="682"/>
            <ac:spMk id="10" creationId="{73D37BA2-57AC-4286-A229-77B504E93E41}"/>
          </ac:spMkLst>
        </pc:spChg>
        <pc:spChg chg="add">
          <ac:chgData name="Bregje Biggelaar" userId="dc21c2d6-1075-4b40-b7f0-4adb609934cc" providerId="ADAL" clId="{4FDECC61-DE95-4C7D-A86D-B4516B44B875}" dt="2020-06-17T15:17:40.542" v="207"/>
          <ac:spMkLst>
            <pc:docMk/>
            <pc:sldMk cId="2145646932" sldId="682"/>
            <ac:spMk id="11" creationId="{E25CF434-9C1B-4099-A5D3-091BE8D315EA}"/>
          </ac:spMkLst>
        </pc:spChg>
        <pc:spChg chg="add">
          <ac:chgData name="Bregje Biggelaar" userId="dc21c2d6-1075-4b40-b7f0-4adb609934cc" providerId="ADAL" clId="{4FDECC61-DE95-4C7D-A86D-B4516B44B875}" dt="2020-06-17T15:17:40.542" v="207"/>
          <ac:spMkLst>
            <pc:docMk/>
            <pc:sldMk cId="2145646932" sldId="682"/>
            <ac:spMk id="13" creationId="{B8A7AAFD-7509-4E74-AB01-9EDBA823A43E}"/>
          </ac:spMkLst>
        </pc:spChg>
        <pc:spChg chg="add">
          <ac:chgData name="Bregje Biggelaar" userId="dc21c2d6-1075-4b40-b7f0-4adb609934cc" providerId="ADAL" clId="{4FDECC61-DE95-4C7D-A86D-B4516B44B875}" dt="2020-06-17T15:17:40.542" v="207"/>
          <ac:spMkLst>
            <pc:docMk/>
            <pc:sldMk cId="2145646932" sldId="682"/>
            <ac:spMk id="14" creationId="{C00E4EA1-3A34-4145-9DF7-C69B2A2DB2D2}"/>
          </ac:spMkLst>
        </pc:spChg>
        <pc:spChg chg="del mod">
          <ac:chgData name="Bregje Biggelaar" userId="dc21c2d6-1075-4b40-b7f0-4adb609934cc" providerId="ADAL" clId="{4FDECC61-DE95-4C7D-A86D-B4516B44B875}" dt="2020-06-17T15:16:36.697" v="165" actId="478"/>
          <ac:spMkLst>
            <pc:docMk/>
            <pc:sldMk cId="2145646932" sldId="682"/>
            <ac:spMk id="16" creationId="{2CB75F19-A7BA-E546-984F-769D553CC476}"/>
          </ac:spMkLst>
        </pc:spChg>
        <pc:spChg chg="add">
          <ac:chgData name="Bregje Biggelaar" userId="dc21c2d6-1075-4b40-b7f0-4adb609934cc" providerId="ADAL" clId="{4FDECC61-DE95-4C7D-A86D-B4516B44B875}" dt="2020-06-17T15:17:40.542" v="207"/>
          <ac:spMkLst>
            <pc:docMk/>
            <pc:sldMk cId="2145646932" sldId="682"/>
            <ac:spMk id="18" creationId="{D838ABF1-E08D-4E82-AB82-D7AADB4E775E}"/>
          </ac:spMkLst>
        </pc:spChg>
        <pc:spChg chg="add">
          <ac:chgData name="Bregje Biggelaar" userId="dc21c2d6-1075-4b40-b7f0-4adb609934cc" providerId="ADAL" clId="{4FDECC61-DE95-4C7D-A86D-B4516B44B875}" dt="2020-06-17T15:17:40.542" v="207"/>
          <ac:spMkLst>
            <pc:docMk/>
            <pc:sldMk cId="2145646932" sldId="682"/>
            <ac:spMk id="19" creationId="{B2D09E51-E278-4420-A8F0-20116FC23FFC}"/>
          </ac:spMkLst>
        </pc:spChg>
        <pc:spChg chg="add">
          <ac:chgData name="Bregje Biggelaar" userId="dc21c2d6-1075-4b40-b7f0-4adb609934cc" providerId="ADAL" clId="{4FDECC61-DE95-4C7D-A86D-B4516B44B875}" dt="2020-06-17T15:17:40.542" v="207"/>
          <ac:spMkLst>
            <pc:docMk/>
            <pc:sldMk cId="2145646932" sldId="682"/>
            <ac:spMk id="20" creationId="{DF73CF59-2FDB-45E6-9DB7-7767A1CB8205}"/>
          </ac:spMkLst>
        </pc:spChg>
        <pc:cxnChg chg="del">
          <ac:chgData name="Bregje Biggelaar" userId="dc21c2d6-1075-4b40-b7f0-4adb609934cc" providerId="ADAL" clId="{4FDECC61-DE95-4C7D-A86D-B4516B44B875}" dt="2020-06-17T15:17:53.176" v="208" actId="478"/>
          <ac:cxnSpMkLst>
            <pc:docMk/>
            <pc:sldMk cId="2145646932" sldId="682"/>
            <ac:cxnSpMk id="15" creationId="{83A48038-00DE-4535-BA55-E83A228F6158}"/>
          </ac:cxnSpMkLst>
        </pc:cxnChg>
        <pc:cxnChg chg="add">
          <ac:chgData name="Bregje Biggelaar" userId="dc21c2d6-1075-4b40-b7f0-4adb609934cc" providerId="ADAL" clId="{4FDECC61-DE95-4C7D-A86D-B4516B44B875}" dt="2020-06-17T15:17:40.542" v="207"/>
          <ac:cxnSpMkLst>
            <pc:docMk/>
            <pc:sldMk cId="2145646932" sldId="682"/>
            <ac:cxnSpMk id="21" creationId="{C5107744-817B-4334-B732-1DBE208E6126}"/>
          </ac:cxnSpMkLst>
        </pc:cxnChg>
      </pc:sldChg>
      <pc:sldChg chg="addSp delSp modSp add modNotesTx">
        <pc:chgData name="Bregje Biggelaar" userId="dc21c2d6-1075-4b40-b7f0-4adb609934cc" providerId="ADAL" clId="{4FDECC61-DE95-4C7D-A86D-B4516B44B875}" dt="2020-06-17T15:19:39.145" v="232" actId="20577"/>
        <pc:sldMkLst>
          <pc:docMk/>
          <pc:sldMk cId="977334080" sldId="683"/>
        </pc:sldMkLst>
        <pc:spChg chg="mod">
          <ac:chgData name="Bregje Biggelaar" userId="dc21c2d6-1075-4b40-b7f0-4adb609934cc" providerId="ADAL" clId="{4FDECC61-DE95-4C7D-A86D-B4516B44B875}" dt="2020-06-17T15:18:34.846" v="226" actId="20577"/>
          <ac:spMkLst>
            <pc:docMk/>
            <pc:sldMk cId="977334080" sldId="683"/>
            <ac:spMk id="5" creationId="{6C8DE730-B002-453F-9936-B5A7F585C007}"/>
          </ac:spMkLst>
        </pc:spChg>
        <pc:spChg chg="del">
          <ac:chgData name="Bregje Biggelaar" userId="dc21c2d6-1075-4b40-b7f0-4adb609934cc" providerId="ADAL" clId="{4FDECC61-DE95-4C7D-A86D-B4516B44B875}" dt="2020-06-17T15:18:59.259" v="228" actId="478"/>
          <ac:spMkLst>
            <pc:docMk/>
            <pc:sldMk cId="977334080" sldId="683"/>
            <ac:spMk id="10" creationId="{73D37BA2-57AC-4286-A229-77B504E93E41}"/>
          </ac:spMkLst>
        </pc:spChg>
        <pc:spChg chg="del">
          <ac:chgData name="Bregje Biggelaar" userId="dc21c2d6-1075-4b40-b7f0-4adb609934cc" providerId="ADAL" clId="{4FDECC61-DE95-4C7D-A86D-B4516B44B875}" dt="2020-06-17T15:18:56.077" v="227" actId="478"/>
          <ac:spMkLst>
            <pc:docMk/>
            <pc:sldMk cId="977334080" sldId="683"/>
            <ac:spMk id="11" creationId="{E25CF434-9C1B-4099-A5D3-091BE8D315EA}"/>
          </ac:spMkLst>
        </pc:spChg>
        <pc:spChg chg="del">
          <ac:chgData name="Bregje Biggelaar" userId="dc21c2d6-1075-4b40-b7f0-4adb609934cc" providerId="ADAL" clId="{4FDECC61-DE95-4C7D-A86D-B4516B44B875}" dt="2020-06-17T15:18:59.259" v="228" actId="478"/>
          <ac:spMkLst>
            <pc:docMk/>
            <pc:sldMk cId="977334080" sldId="683"/>
            <ac:spMk id="13" creationId="{B8A7AAFD-7509-4E74-AB01-9EDBA823A43E}"/>
          </ac:spMkLst>
        </pc:spChg>
        <pc:spChg chg="del">
          <ac:chgData name="Bregje Biggelaar" userId="dc21c2d6-1075-4b40-b7f0-4adb609934cc" providerId="ADAL" clId="{4FDECC61-DE95-4C7D-A86D-B4516B44B875}" dt="2020-06-17T15:18:59.259" v="228" actId="478"/>
          <ac:spMkLst>
            <pc:docMk/>
            <pc:sldMk cId="977334080" sldId="683"/>
            <ac:spMk id="14" creationId="{C00E4EA1-3A34-4145-9DF7-C69B2A2DB2D2}"/>
          </ac:spMkLst>
        </pc:spChg>
        <pc:spChg chg="add del">
          <ac:chgData name="Bregje Biggelaar" userId="dc21c2d6-1075-4b40-b7f0-4adb609934cc" providerId="ADAL" clId="{4FDECC61-DE95-4C7D-A86D-B4516B44B875}" dt="2020-06-17T15:19:22.993" v="230"/>
          <ac:spMkLst>
            <pc:docMk/>
            <pc:sldMk cId="977334080" sldId="683"/>
            <ac:spMk id="15" creationId="{674EC773-10B0-48A5-B685-D13C81F8596A}"/>
          </ac:spMkLst>
        </pc:spChg>
        <pc:spChg chg="add del">
          <ac:chgData name="Bregje Biggelaar" userId="dc21c2d6-1075-4b40-b7f0-4adb609934cc" providerId="ADAL" clId="{4FDECC61-DE95-4C7D-A86D-B4516B44B875}" dt="2020-06-17T15:19:22.993" v="230"/>
          <ac:spMkLst>
            <pc:docMk/>
            <pc:sldMk cId="977334080" sldId="683"/>
            <ac:spMk id="16" creationId="{67AD4C48-78E8-4524-89E4-9B5764D10744}"/>
          </ac:spMkLst>
        </pc:spChg>
        <pc:spChg chg="del">
          <ac:chgData name="Bregje Biggelaar" userId="dc21c2d6-1075-4b40-b7f0-4adb609934cc" providerId="ADAL" clId="{4FDECC61-DE95-4C7D-A86D-B4516B44B875}" dt="2020-06-17T15:18:59.259" v="228" actId="478"/>
          <ac:spMkLst>
            <pc:docMk/>
            <pc:sldMk cId="977334080" sldId="683"/>
            <ac:spMk id="18" creationId="{D838ABF1-E08D-4E82-AB82-D7AADB4E775E}"/>
          </ac:spMkLst>
        </pc:spChg>
        <pc:spChg chg="del">
          <ac:chgData name="Bregje Biggelaar" userId="dc21c2d6-1075-4b40-b7f0-4adb609934cc" providerId="ADAL" clId="{4FDECC61-DE95-4C7D-A86D-B4516B44B875}" dt="2020-06-17T15:18:59.259" v="228" actId="478"/>
          <ac:spMkLst>
            <pc:docMk/>
            <pc:sldMk cId="977334080" sldId="683"/>
            <ac:spMk id="19" creationId="{B2D09E51-E278-4420-A8F0-20116FC23FFC}"/>
          </ac:spMkLst>
        </pc:spChg>
        <pc:spChg chg="del">
          <ac:chgData name="Bregje Biggelaar" userId="dc21c2d6-1075-4b40-b7f0-4adb609934cc" providerId="ADAL" clId="{4FDECC61-DE95-4C7D-A86D-B4516B44B875}" dt="2020-06-17T15:18:59.259" v="228" actId="478"/>
          <ac:spMkLst>
            <pc:docMk/>
            <pc:sldMk cId="977334080" sldId="683"/>
            <ac:spMk id="20" creationId="{DF73CF59-2FDB-45E6-9DB7-7767A1CB8205}"/>
          </ac:spMkLst>
        </pc:spChg>
        <pc:spChg chg="add del">
          <ac:chgData name="Bregje Biggelaar" userId="dc21c2d6-1075-4b40-b7f0-4adb609934cc" providerId="ADAL" clId="{4FDECC61-DE95-4C7D-A86D-B4516B44B875}" dt="2020-06-17T15:19:22.993" v="230"/>
          <ac:spMkLst>
            <pc:docMk/>
            <pc:sldMk cId="977334080" sldId="683"/>
            <ac:spMk id="22" creationId="{3AC67C43-7903-40F3-AB98-E90BE34DF13F}"/>
          </ac:spMkLst>
        </pc:spChg>
        <pc:spChg chg="add del">
          <ac:chgData name="Bregje Biggelaar" userId="dc21c2d6-1075-4b40-b7f0-4adb609934cc" providerId="ADAL" clId="{4FDECC61-DE95-4C7D-A86D-B4516B44B875}" dt="2020-06-17T15:19:22.993" v="230"/>
          <ac:spMkLst>
            <pc:docMk/>
            <pc:sldMk cId="977334080" sldId="683"/>
            <ac:spMk id="23" creationId="{959C747E-E125-4E53-BD97-FF004411B90D}"/>
          </ac:spMkLst>
        </pc:spChg>
        <pc:spChg chg="add del">
          <ac:chgData name="Bregje Biggelaar" userId="dc21c2d6-1075-4b40-b7f0-4adb609934cc" providerId="ADAL" clId="{4FDECC61-DE95-4C7D-A86D-B4516B44B875}" dt="2020-06-17T15:19:22.993" v="230"/>
          <ac:spMkLst>
            <pc:docMk/>
            <pc:sldMk cId="977334080" sldId="683"/>
            <ac:spMk id="24" creationId="{0543F2E1-3349-471F-AED5-65BDE11EEC36}"/>
          </ac:spMkLst>
        </pc:spChg>
        <pc:spChg chg="add del">
          <ac:chgData name="Bregje Biggelaar" userId="dc21c2d6-1075-4b40-b7f0-4adb609934cc" providerId="ADAL" clId="{4FDECC61-DE95-4C7D-A86D-B4516B44B875}" dt="2020-06-17T15:19:22.993" v="230"/>
          <ac:spMkLst>
            <pc:docMk/>
            <pc:sldMk cId="977334080" sldId="683"/>
            <ac:spMk id="25" creationId="{E57617FF-97C6-4BDD-AD8B-11151907D620}"/>
          </ac:spMkLst>
        </pc:spChg>
        <pc:spChg chg="add del">
          <ac:chgData name="Bregje Biggelaar" userId="dc21c2d6-1075-4b40-b7f0-4adb609934cc" providerId="ADAL" clId="{4FDECC61-DE95-4C7D-A86D-B4516B44B875}" dt="2020-06-17T15:19:22.993" v="230"/>
          <ac:spMkLst>
            <pc:docMk/>
            <pc:sldMk cId="977334080" sldId="683"/>
            <ac:spMk id="26" creationId="{1105FACB-E2A5-4DAB-8631-19050920BFD6}"/>
          </ac:spMkLst>
        </pc:spChg>
        <pc:spChg chg="add del">
          <ac:chgData name="Bregje Biggelaar" userId="dc21c2d6-1075-4b40-b7f0-4adb609934cc" providerId="ADAL" clId="{4FDECC61-DE95-4C7D-A86D-B4516B44B875}" dt="2020-06-17T15:19:22.993" v="230"/>
          <ac:spMkLst>
            <pc:docMk/>
            <pc:sldMk cId="977334080" sldId="683"/>
            <ac:spMk id="27" creationId="{DF1CB7FE-7BE2-45A1-B22E-A495113217EC}"/>
          </ac:spMkLst>
        </pc:spChg>
        <pc:spChg chg="add del">
          <ac:chgData name="Bregje Biggelaar" userId="dc21c2d6-1075-4b40-b7f0-4adb609934cc" providerId="ADAL" clId="{4FDECC61-DE95-4C7D-A86D-B4516B44B875}" dt="2020-06-17T15:19:22.993" v="230"/>
          <ac:spMkLst>
            <pc:docMk/>
            <pc:sldMk cId="977334080" sldId="683"/>
            <ac:spMk id="28" creationId="{040D78D5-04C5-46E5-ACD7-823E901031DE}"/>
          </ac:spMkLst>
        </pc:spChg>
        <pc:spChg chg="add del">
          <ac:chgData name="Bregje Biggelaar" userId="dc21c2d6-1075-4b40-b7f0-4adb609934cc" providerId="ADAL" clId="{4FDECC61-DE95-4C7D-A86D-B4516B44B875}" dt="2020-06-17T15:19:22.993" v="230"/>
          <ac:spMkLst>
            <pc:docMk/>
            <pc:sldMk cId="977334080" sldId="683"/>
            <ac:spMk id="29" creationId="{3F84EE6A-150A-4630-85BD-C83B48861B89}"/>
          </ac:spMkLst>
        </pc:spChg>
        <pc:spChg chg="add del">
          <ac:chgData name="Bregje Biggelaar" userId="dc21c2d6-1075-4b40-b7f0-4adb609934cc" providerId="ADAL" clId="{4FDECC61-DE95-4C7D-A86D-B4516B44B875}" dt="2020-06-17T15:19:22.993" v="230"/>
          <ac:spMkLst>
            <pc:docMk/>
            <pc:sldMk cId="977334080" sldId="683"/>
            <ac:spMk id="30" creationId="{1DB8530A-AF52-41B9-A11D-1B1AB8CA768F}"/>
          </ac:spMkLst>
        </pc:spChg>
        <pc:spChg chg="add del">
          <ac:chgData name="Bregje Biggelaar" userId="dc21c2d6-1075-4b40-b7f0-4adb609934cc" providerId="ADAL" clId="{4FDECC61-DE95-4C7D-A86D-B4516B44B875}" dt="2020-06-17T15:19:22.993" v="230"/>
          <ac:spMkLst>
            <pc:docMk/>
            <pc:sldMk cId="977334080" sldId="683"/>
            <ac:spMk id="31" creationId="{1FDBB7F1-A4B7-45D4-94CA-E20E0C307AC0}"/>
          </ac:spMkLst>
        </pc:spChg>
        <pc:spChg chg="add del">
          <ac:chgData name="Bregje Biggelaar" userId="dc21c2d6-1075-4b40-b7f0-4adb609934cc" providerId="ADAL" clId="{4FDECC61-DE95-4C7D-A86D-B4516B44B875}" dt="2020-06-17T15:19:22.993" v="230"/>
          <ac:spMkLst>
            <pc:docMk/>
            <pc:sldMk cId="977334080" sldId="683"/>
            <ac:spMk id="32" creationId="{93C82B0C-07A2-4E51-8D9D-B60ADB0121AD}"/>
          </ac:spMkLst>
        </pc:spChg>
        <pc:spChg chg="add del">
          <ac:chgData name="Bregje Biggelaar" userId="dc21c2d6-1075-4b40-b7f0-4adb609934cc" providerId="ADAL" clId="{4FDECC61-DE95-4C7D-A86D-B4516B44B875}" dt="2020-06-17T15:19:22.993" v="230"/>
          <ac:spMkLst>
            <pc:docMk/>
            <pc:sldMk cId="977334080" sldId="683"/>
            <ac:spMk id="33" creationId="{28B9D174-F71D-4048-B394-13AB270C8579}"/>
          </ac:spMkLst>
        </pc:spChg>
        <pc:spChg chg="add del">
          <ac:chgData name="Bregje Biggelaar" userId="dc21c2d6-1075-4b40-b7f0-4adb609934cc" providerId="ADAL" clId="{4FDECC61-DE95-4C7D-A86D-B4516B44B875}" dt="2020-06-17T15:19:22.993" v="230"/>
          <ac:spMkLst>
            <pc:docMk/>
            <pc:sldMk cId="977334080" sldId="683"/>
            <ac:spMk id="34" creationId="{4B0854E7-B313-4B23-812F-F869F94D9E1C}"/>
          </ac:spMkLst>
        </pc:spChg>
        <pc:spChg chg="add del">
          <ac:chgData name="Bregje Biggelaar" userId="dc21c2d6-1075-4b40-b7f0-4adb609934cc" providerId="ADAL" clId="{4FDECC61-DE95-4C7D-A86D-B4516B44B875}" dt="2020-06-17T15:19:22.993" v="230"/>
          <ac:spMkLst>
            <pc:docMk/>
            <pc:sldMk cId="977334080" sldId="683"/>
            <ac:spMk id="35" creationId="{623C96F1-20F0-47E9-8D60-1CAB885B3FDB}"/>
          </ac:spMkLst>
        </pc:spChg>
        <pc:spChg chg="add del">
          <ac:chgData name="Bregje Biggelaar" userId="dc21c2d6-1075-4b40-b7f0-4adb609934cc" providerId="ADAL" clId="{4FDECC61-DE95-4C7D-A86D-B4516B44B875}" dt="2020-06-17T15:19:22.993" v="230"/>
          <ac:spMkLst>
            <pc:docMk/>
            <pc:sldMk cId="977334080" sldId="683"/>
            <ac:spMk id="36" creationId="{BEB3AAB2-8762-4135-A5F2-27A454901158}"/>
          </ac:spMkLst>
        </pc:spChg>
        <pc:spChg chg="add del">
          <ac:chgData name="Bregje Biggelaar" userId="dc21c2d6-1075-4b40-b7f0-4adb609934cc" providerId="ADAL" clId="{4FDECC61-DE95-4C7D-A86D-B4516B44B875}" dt="2020-06-17T15:19:22.993" v="230"/>
          <ac:spMkLst>
            <pc:docMk/>
            <pc:sldMk cId="977334080" sldId="683"/>
            <ac:spMk id="37" creationId="{1741EEA3-99A6-4A33-9CDB-6877206DBAA1}"/>
          </ac:spMkLst>
        </pc:spChg>
        <pc:spChg chg="add del">
          <ac:chgData name="Bregje Biggelaar" userId="dc21c2d6-1075-4b40-b7f0-4adb609934cc" providerId="ADAL" clId="{4FDECC61-DE95-4C7D-A86D-B4516B44B875}" dt="2020-06-17T15:19:22.993" v="230"/>
          <ac:spMkLst>
            <pc:docMk/>
            <pc:sldMk cId="977334080" sldId="683"/>
            <ac:spMk id="38" creationId="{038AC94B-38CD-403C-AAE1-5C0D00F75BC6}"/>
          </ac:spMkLst>
        </pc:spChg>
        <pc:spChg chg="add del">
          <ac:chgData name="Bregje Biggelaar" userId="dc21c2d6-1075-4b40-b7f0-4adb609934cc" providerId="ADAL" clId="{4FDECC61-DE95-4C7D-A86D-B4516B44B875}" dt="2020-06-17T15:19:22.993" v="230"/>
          <ac:spMkLst>
            <pc:docMk/>
            <pc:sldMk cId="977334080" sldId="683"/>
            <ac:spMk id="39" creationId="{3DE17A58-3B2A-4CC7-9654-601C711352BD}"/>
          </ac:spMkLst>
        </pc:spChg>
        <pc:spChg chg="add del">
          <ac:chgData name="Bregje Biggelaar" userId="dc21c2d6-1075-4b40-b7f0-4adb609934cc" providerId="ADAL" clId="{4FDECC61-DE95-4C7D-A86D-B4516B44B875}" dt="2020-06-17T15:19:22.993" v="230"/>
          <ac:spMkLst>
            <pc:docMk/>
            <pc:sldMk cId="977334080" sldId="683"/>
            <ac:spMk id="40" creationId="{4D63198F-700C-491E-B915-5E599B6E5A7D}"/>
          </ac:spMkLst>
        </pc:spChg>
        <pc:spChg chg="add del">
          <ac:chgData name="Bregje Biggelaar" userId="dc21c2d6-1075-4b40-b7f0-4adb609934cc" providerId="ADAL" clId="{4FDECC61-DE95-4C7D-A86D-B4516B44B875}" dt="2020-06-17T15:19:22.993" v="230"/>
          <ac:spMkLst>
            <pc:docMk/>
            <pc:sldMk cId="977334080" sldId="683"/>
            <ac:spMk id="41" creationId="{22C53A49-86E3-4900-9B4D-364829A1A185}"/>
          </ac:spMkLst>
        </pc:spChg>
        <pc:spChg chg="add del">
          <ac:chgData name="Bregje Biggelaar" userId="dc21c2d6-1075-4b40-b7f0-4adb609934cc" providerId="ADAL" clId="{4FDECC61-DE95-4C7D-A86D-B4516B44B875}" dt="2020-06-17T15:19:22.993" v="230"/>
          <ac:spMkLst>
            <pc:docMk/>
            <pc:sldMk cId="977334080" sldId="683"/>
            <ac:spMk id="42" creationId="{7AE1362C-EBF3-4716-81C2-35C4345E2A1F}"/>
          </ac:spMkLst>
        </pc:spChg>
        <pc:spChg chg="add del">
          <ac:chgData name="Bregje Biggelaar" userId="dc21c2d6-1075-4b40-b7f0-4adb609934cc" providerId="ADAL" clId="{4FDECC61-DE95-4C7D-A86D-B4516B44B875}" dt="2020-06-17T15:19:22.993" v="230"/>
          <ac:spMkLst>
            <pc:docMk/>
            <pc:sldMk cId="977334080" sldId="683"/>
            <ac:spMk id="43" creationId="{D71FE0E3-FE1E-48CD-A7CB-9A9060235348}"/>
          </ac:spMkLst>
        </pc:spChg>
        <pc:spChg chg="add del">
          <ac:chgData name="Bregje Biggelaar" userId="dc21c2d6-1075-4b40-b7f0-4adb609934cc" providerId="ADAL" clId="{4FDECC61-DE95-4C7D-A86D-B4516B44B875}" dt="2020-06-17T15:19:22.993" v="230"/>
          <ac:spMkLst>
            <pc:docMk/>
            <pc:sldMk cId="977334080" sldId="683"/>
            <ac:spMk id="44" creationId="{F743C333-B5E6-41DB-9B99-3DE2A5981179}"/>
          </ac:spMkLst>
        </pc:spChg>
        <pc:spChg chg="add del">
          <ac:chgData name="Bregje Biggelaar" userId="dc21c2d6-1075-4b40-b7f0-4adb609934cc" providerId="ADAL" clId="{4FDECC61-DE95-4C7D-A86D-B4516B44B875}" dt="2020-06-17T15:19:22.993" v="230"/>
          <ac:spMkLst>
            <pc:docMk/>
            <pc:sldMk cId="977334080" sldId="683"/>
            <ac:spMk id="45" creationId="{4C5540F5-BDB6-424B-96E7-F7DA7D0885DF}"/>
          </ac:spMkLst>
        </pc:spChg>
        <pc:spChg chg="add del">
          <ac:chgData name="Bregje Biggelaar" userId="dc21c2d6-1075-4b40-b7f0-4adb609934cc" providerId="ADAL" clId="{4FDECC61-DE95-4C7D-A86D-B4516B44B875}" dt="2020-06-17T15:19:22.993" v="230"/>
          <ac:spMkLst>
            <pc:docMk/>
            <pc:sldMk cId="977334080" sldId="683"/>
            <ac:spMk id="46" creationId="{7ACE7AFD-6C43-4DED-9288-34DF16531096}"/>
          </ac:spMkLst>
        </pc:spChg>
        <pc:spChg chg="add del">
          <ac:chgData name="Bregje Biggelaar" userId="dc21c2d6-1075-4b40-b7f0-4adb609934cc" providerId="ADAL" clId="{4FDECC61-DE95-4C7D-A86D-B4516B44B875}" dt="2020-06-17T15:19:22.993" v="230"/>
          <ac:spMkLst>
            <pc:docMk/>
            <pc:sldMk cId="977334080" sldId="683"/>
            <ac:spMk id="47" creationId="{FDFCDB7B-A792-4044-8E0D-5F422B173C3D}"/>
          </ac:spMkLst>
        </pc:spChg>
        <pc:spChg chg="add del">
          <ac:chgData name="Bregje Biggelaar" userId="dc21c2d6-1075-4b40-b7f0-4adb609934cc" providerId="ADAL" clId="{4FDECC61-DE95-4C7D-A86D-B4516B44B875}" dt="2020-06-17T15:19:22.993" v="230"/>
          <ac:spMkLst>
            <pc:docMk/>
            <pc:sldMk cId="977334080" sldId="683"/>
            <ac:spMk id="48" creationId="{2034753F-F5CA-4AFB-9CA2-14298F24BAC7}"/>
          </ac:spMkLst>
        </pc:spChg>
        <pc:spChg chg="add del">
          <ac:chgData name="Bregje Biggelaar" userId="dc21c2d6-1075-4b40-b7f0-4adb609934cc" providerId="ADAL" clId="{4FDECC61-DE95-4C7D-A86D-B4516B44B875}" dt="2020-06-17T15:19:22.993" v="230"/>
          <ac:spMkLst>
            <pc:docMk/>
            <pc:sldMk cId="977334080" sldId="683"/>
            <ac:spMk id="49" creationId="{FB344297-36B7-4600-8FFB-164FEC63C099}"/>
          </ac:spMkLst>
        </pc:spChg>
        <pc:spChg chg="add del">
          <ac:chgData name="Bregje Biggelaar" userId="dc21c2d6-1075-4b40-b7f0-4adb609934cc" providerId="ADAL" clId="{4FDECC61-DE95-4C7D-A86D-B4516B44B875}" dt="2020-06-17T15:19:22.993" v="230"/>
          <ac:spMkLst>
            <pc:docMk/>
            <pc:sldMk cId="977334080" sldId="683"/>
            <ac:spMk id="50" creationId="{F02CF520-7DFB-45F2-A00D-C8605A7114C5}"/>
          </ac:spMkLst>
        </pc:spChg>
        <pc:spChg chg="add del">
          <ac:chgData name="Bregje Biggelaar" userId="dc21c2d6-1075-4b40-b7f0-4adb609934cc" providerId="ADAL" clId="{4FDECC61-DE95-4C7D-A86D-B4516B44B875}" dt="2020-06-17T15:19:22.993" v="230"/>
          <ac:spMkLst>
            <pc:docMk/>
            <pc:sldMk cId="977334080" sldId="683"/>
            <ac:spMk id="57" creationId="{441EEAB6-75AE-4503-900B-0E00AAFBC689}"/>
          </ac:spMkLst>
        </pc:spChg>
        <pc:spChg chg="add">
          <ac:chgData name="Bregje Biggelaar" userId="dc21c2d6-1075-4b40-b7f0-4adb609934cc" providerId="ADAL" clId="{4FDECC61-DE95-4C7D-A86D-B4516B44B875}" dt="2020-06-17T15:19:27.629" v="231"/>
          <ac:spMkLst>
            <pc:docMk/>
            <pc:sldMk cId="977334080" sldId="683"/>
            <ac:spMk id="68" creationId="{772AFEC1-CDD0-47E8-88BD-FF9BB1BBFA6B}"/>
          </ac:spMkLst>
        </pc:spChg>
        <pc:spChg chg="add">
          <ac:chgData name="Bregje Biggelaar" userId="dc21c2d6-1075-4b40-b7f0-4adb609934cc" providerId="ADAL" clId="{4FDECC61-DE95-4C7D-A86D-B4516B44B875}" dt="2020-06-17T15:19:27.629" v="231"/>
          <ac:spMkLst>
            <pc:docMk/>
            <pc:sldMk cId="977334080" sldId="683"/>
            <ac:spMk id="69" creationId="{39365B49-3D43-4F4A-989E-C4FF03AC09F5}"/>
          </ac:spMkLst>
        </pc:spChg>
        <pc:spChg chg="add">
          <ac:chgData name="Bregje Biggelaar" userId="dc21c2d6-1075-4b40-b7f0-4adb609934cc" providerId="ADAL" clId="{4FDECC61-DE95-4C7D-A86D-B4516B44B875}" dt="2020-06-17T15:19:27.629" v="231"/>
          <ac:spMkLst>
            <pc:docMk/>
            <pc:sldMk cId="977334080" sldId="683"/>
            <ac:spMk id="70" creationId="{8AAB7542-4E50-450F-91CE-4F57C4AE8AA7}"/>
          </ac:spMkLst>
        </pc:spChg>
        <pc:spChg chg="add">
          <ac:chgData name="Bregje Biggelaar" userId="dc21c2d6-1075-4b40-b7f0-4adb609934cc" providerId="ADAL" clId="{4FDECC61-DE95-4C7D-A86D-B4516B44B875}" dt="2020-06-17T15:19:27.629" v="231"/>
          <ac:spMkLst>
            <pc:docMk/>
            <pc:sldMk cId="977334080" sldId="683"/>
            <ac:spMk id="71" creationId="{7E1402AC-5ACD-4C6C-A02C-2E276C0E81EE}"/>
          </ac:spMkLst>
        </pc:spChg>
        <pc:spChg chg="add">
          <ac:chgData name="Bregje Biggelaar" userId="dc21c2d6-1075-4b40-b7f0-4adb609934cc" providerId="ADAL" clId="{4FDECC61-DE95-4C7D-A86D-B4516B44B875}" dt="2020-06-17T15:19:27.629" v="231"/>
          <ac:spMkLst>
            <pc:docMk/>
            <pc:sldMk cId="977334080" sldId="683"/>
            <ac:spMk id="72" creationId="{6EBAD3FC-CEA0-4521-9314-5D599794458A}"/>
          </ac:spMkLst>
        </pc:spChg>
        <pc:spChg chg="add">
          <ac:chgData name="Bregje Biggelaar" userId="dc21c2d6-1075-4b40-b7f0-4adb609934cc" providerId="ADAL" clId="{4FDECC61-DE95-4C7D-A86D-B4516B44B875}" dt="2020-06-17T15:19:27.629" v="231"/>
          <ac:spMkLst>
            <pc:docMk/>
            <pc:sldMk cId="977334080" sldId="683"/>
            <ac:spMk id="73" creationId="{9FC9F296-8242-4A25-B73B-90A0020658B0}"/>
          </ac:spMkLst>
        </pc:spChg>
        <pc:spChg chg="add">
          <ac:chgData name="Bregje Biggelaar" userId="dc21c2d6-1075-4b40-b7f0-4adb609934cc" providerId="ADAL" clId="{4FDECC61-DE95-4C7D-A86D-B4516B44B875}" dt="2020-06-17T15:19:27.629" v="231"/>
          <ac:spMkLst>
            <pc:docMk/>
            <pc:sldMk cId="977334080" sldId="683"/>
            <ac:spMk id="74" creationId="{63605C1E-F9F1-4E03-9929-3B89B7BB7E28}"/>
          </ac:spMkLst>
        </pc:spChg>
        <pc:spChg chg="add">
          <ac:chgData name="Bregje Biggelaar" userId="dc21c2d6-1075-4b40-b7f0-4adb609934cc" providerId="ADAL" clId="{4FDECC61-DE95-4C7D-A86D-B4516B44B875}" dt="2020-06-17T15:19:27.629" v="231"/>
          <ac:spMkLst>
            <pc:docMk/>
            <pc:sldMk cId="977334080" sldId="683"/>
            <ac:spMk id="75" creationId="{62F87A81-9CBC-441E-85CD-31496BEB8B4E}"/>
          </ac:spMkLst>
        </pc:spChg>
        <pc:spChg chg="add">
          <ac:chgData name="Bregje Biggelaar" userId="dc21c2d6-1075-4b40-b7f0-4adb609934cc" providerId="ADAL" clId="{4FDECC61-DE95-4C7D-A86D-B4516B44B875}" dt="2020-06-17T15:19:27.629" v="231"/>
          <ac:spMkLst>
            <pc:docMk/>
            <pc:sldMk cId="977334080" sldId="683"/>
            <ac:spMk id="76" creationId="{808D521A-6523-4148-A8BE-AF34EADFD1C4}"/>
          </ac:spMkLst>
        </pc:spChg>
        <pc:spChg chg="add">
          <ac:chgData name="Bregje Biggelaar" userId="dc21c2d6-1075-4b40-b7f0-4adb609934cc" providerId="ADAL" clId="{4FDECC61-DE95-4C7D-A86D-B4516B44B875}" dt="2020-06-17T15:19:27.629" v="231"/>
          <ac:spMkLst>
            <pc:docMk/>
            <pc:sldMk cId="977334080" sldId="683"/>
            <ac:spMk id="77" creationId="{BF72BC88-81D6-43B1-9193-DF6039843507}"/>
          </ac:spMkLst>
        </pc:spChg>
        <pc:spChg chg="add">
          <ac:chgData name="Bregje Biggelaar" userId="dc21c2d6-1075-4b40-b7f0-4adb609934cc" providerId="ADAL" clId="{4FDECC61-DE95-4C7D-A86D-B4516B44B875}" dt="2020-06-17T15:19:27.629" v="231"/>
          <ac:spMkLst>
            <pc:docMk/>
            <pc:sldMk cId="977334080" sldId="683"/>
            <ac:spMk id="78" creationId="{CED1A7F5-565A-40EA-A516-21C6A00592A3}"/>
          </ac:spMkLst>
        </pc:spChg>
        <pc:spChg chg="add">
          <ac:chgData name="Bregje Biggelaar" userId="dc21c2d6-1075-4b40-b7f0-4adb609934cc" providerId="ADAL" clId="{4FDECC61-DE95-4C7D-A86D-B4516B44B875}" dt="2020-06-17T15:19:27.629" v="231"/>
          <ac:spMkLst>
            <pc:docMk/>
            <pc:sldMk cId="977334080" sldId="683"/>
            <ac:spMk id="79" creationId="{6F94FA38-9424-4CB5-AA22-939B02FDD3A6}"/>
          </ac:spMkLst>
        </pc:spChg>
        <pc:spChg chg="add">
          <ac:chgData name="Bregje Biggelaar" userId="dc21c2d6-1075-4b40-b7f0-4adb609934cc" providerId="ADAL" clId="{4FDECC61-DE95-4C7D-A86D-B4516B44B875}" dt="2020-06-17T15:19:27.629" v="231"/>
          <ac:spMkLst>
            <pc:docMk/>
            <pc:sldMk cId="977334080" sldId="683"/>
            <ac:spMk id="80" creationId="{229678C0-1E56-4360-815E-454A70D7D320}"/>
          </ac:spMkLst>
        </pc:spChg>
        <pc:spChg chg="add">
          <ac:chgData name="Bregje Biggelaar" userId="dc21c2d6-1075-4b40-b7f0-4adb609934cc" providerId="ADAL" clId="{4FDECC61-DE95-4C7D-A86D-B4516B44B875}" dt="2020-06-17T15:19:27.629" v="231"/>
          <ac:spMkLst>
            <pc:docMk/>
            <pc:sldMk cId="977334080" sldId="683"/>
            <ac:spMk id="81" creationId="{5E842384-BF3B-4D4C-AE24-E93D67140951}"/>
          </ac:spMkLst>
        </pc:spChg>
        <pc:spChg chg="add">
          <ac:chgData name="Bregje Biggelaar" userId="dc21c2d6-1075-4b40-b7f0-4adb609934cc" providerId="ADAL" clId="{4FDECC61-DE95-4C7D-A86D-B4516B44B875}" dt="2020-06-17T15:19:27.629" v="231"/>
          <ac:spMkLst>
            <pc:docMk/>
            <pc:sldMk cId="977334080" sldId="683"/>
            <ac:spMk id="82" creationId="{A3B1B658-5CD5-4C88-AB03-DE4412C7B270}"/>
          </ac:spMkLst>
        </pc:spChg>
        <pc:spChg chg="add">
          <ac:chgData name="Bregje Biggelaar" userId="dc21c2d6-1075-4b40-b7f0-4adb609934cc" providerId="ADAL" clId="{4FDECC61-DE95-4C7D-A86D-B4516B44B875}" dt="2020-06-17T15:19:27.629" v="231"/>
          <ac:spMkLst>
            <pc:docMk/>
            <pc:sldMk cId="977334080" sldId="683"/>
            <ac:spMk id="83" creationId="{4698DF89-8912-4D3A-ABE9-FFC382A85FB7}"/>
          </ac:spMkLst>
        </pc:spChg>
        <pc:spChg chg="add">
          <ac:chgData name="Bregje Biggelaar" userId="dc21c2d6-1075-4b40-b7f0-4adb609934cc" providerId="ADAL" clId="{4FDECC61-DE95-4C7D-A86D-B4516B44B875}" dt="2020-06-17T15:19:27.629" v="231"/>
          <ac:spMkLst>
            <pc:docMk/>
            <pc:sldMk cId="977334080" sldId="683"/>
            <ac:spMk id="84" creationId="{F1C81E51-C6DC-4DA3-980D-D19F54CB1F73}"/>
          </ac:spMkLst>
        </pc:spChg>
        <pc:spChg chg="add">
          <ac:chgData name="Bregje Biggelaar" userId="dc21c2d6-1075-4b40-b7f0-4adb609934cc" providerId="ADAL" clId="{4FDECC61-DE95-4C7D-A86D-B4516B44B875}" dt="2020-06-17T15:19:27.629" v="231"/>
          <ac:spMkLst>
            <pc:docMk/>
            <pc:sldMk cId="977334080" sldId="683"/>
            <ac:spMk id="85" creationId="{61A9931E-D64C-44EB-8AB3-DA266596E4E5}"/>
          </ac:spMkLst>
        </pc:spChg>
        <pc:spChg chg="add">
          <ac:chgData name="Bregje Biggelaar" userId="dc21c2d6-1075-4b40-b7f0-4adb609934cc" providerId="ADAL" clId="{4FDECC61-DE95-4C7D-A86D-B4516B44B875}" dt="2020-06-17T15:19:27.629" v="231"/>
          <ac:spMkLst>
            <pc:docMk/>
            <pc:sldMk cId="977334080" sldId="683"/>
            <ac:spMk id="86" creationId="{E56A9B26-2321-4812-804E-790AAD4A305D}"/>
          </ac:spMkLst>
        </pc:spChg>
        <pc:spChg chg="add">
          <ac:chgData name="Bregje Biggelaar" userId="dc21c2d6-1075-4b40-b7f0-4adb609934cc" providerId="ADAL" clId="{4FDECC61-DE95-4C7D-A86D-B4516B44B875}" dt="2020-06-17T15:19:27.629" v="231"/>
          <ac:spMkLst>
            <pc:docMk/>
            <pc:sldMk cId="977334080" sldId="683"/>
            <ac:spMk id="87" creationId="{1DAA3E99-3C3C-423E-8434-6DA7E95E0ABF}"/>
          </ac:spMkLst>
        </pc:spChg>
        <pc:spChg chg="add">
          <ac:chgData name="Bregje Biggelaar" userId="dc21c2d6-1075-4b40-b7f0-4adb609934cc" providerId="ADAL" clId="{4FDECC61-DE95-4C7D-A86D-B4516B44B875}" dt="2020-06-17T15:19:27.629" v="231"/>
          <ac:spMkLst>
            <pc:docMk/>
            <pc:sldMk cId="977334080" sldId="683"/>
            <ac:spMk id="88" creationId="{DDCDA9DC-162C-486D-B35C-23EDDD4F83EE}"/>
          </ac:spMkLst>
        </pc:spChg>
        <pc:spChg chg="add">
          <ac:chgData name="Bregje Biggelaar" userId="dc21c2d6-1075-4b40-b7f0-4adb609934cc" providerId="ADAL" clId="{4FDECC61-DE95-4C7D-A86D-B4516B44B875}" dt="2020-06-17T15:19:27.629" v="231"/>
          <ac:spMkLst>
            <pc:docMk/>
            <pc:sldMk cId="977334080" sldId="683"/>
            <ac:spMk id="89" creationId="{FDF9BBEA-0213-40EC-BC76-2407C5160046}"/>
          </ac:spMkLst>
        </pc:spChg>
        <pc:spChg chg="add">
          <ac:chgData name="Bregje Biggelaar" userId="dc21c2d6-1075-4b40-b7f0-4adb609934cc" providerId="ADAL" clId="{4FDECC61-DE95-4C7D-A86D-B4516B44B875}" dt="2020-06-17T15:19:27.629" v="231"/>
          <ac:spMkLst>
            <pc:docMk/>
            <pc:sldMk cId="977334080" sldId="683"/>
            <ac:spMk id="90" creationId="{398EBAE1-53F4-4793-8F88-014FCEED5697}"/>
          </ac:spMkLst>
        </pc:spChg>
        <pc:spChg chg="add">
          <ac:chgData name="Bregje Biggelaar" userId="dc21c2d6-1075-4b40-b7f0-4adb609934cc" providerId="ADAL" clId="{4FDECC61-DE95-4C7D-A86D-B4516B44B875}" dt="2020-06-17T15:19:27.629" v="231"/>
          <ac:spMkLst>
            <pc:docMk/>
            <pc:sldMk cId="977334080" sldId="683"/>
            <ac:spMk id="91" creationId="{9C4FED8A-C42C-4AAD-B4AC-F6E057C335F9}"/>
          </ac:spMkLst>
        </pc:spChg>
        <pc:spChg chg="add">
          <ac:chgData name="Bregje Biggelaar" userId="dc21c2d6-1075-4b40-b7f0-4adb609934cc" providerId="ADAL" clId="{4FDECC61-DE95-4C7D-A86D-B4516B44B875}" dt="2020-06-17T15:19:27.629" v="231"/>
          <ac:spMkLst>
            <pc:docMk/>
            <pc:sldMk cId="977334080" sldId="683"/>
            <ac:spMk id="92" creationId="{9619116F-312B-4304-AA6D-8E13F3E87E79}"/>
          </ac:spMkLst>
        </pc:spChg>
        <pc:spChg chg="add">
          <ac:chgData name="Bregje Biggelaar" userId="dc21c2d6-1075-4b40-b7f0-4adb609934cc" providerId="ADAL" clId="{4FDECC61-DE95-4C7D-A86D-B4516B44B875}" dt="2020-06-17T15:19:27.629" v="231"/>
          <ac:spMkLst>
            <pc:docMk/>
            <pc:sldMk cId="977334080" sldId="683"/>
            <ac:spMk id="93" creationId="{88F102B1-FFA1-4D3A-8216-96D51A5E81BC}"/>
          </ac:spMkLst>
        </pc:spChg>
        <pc:spChg chg="add">
          <ac:chgData name="Bregje Biggelaar" userId="dc21c2d6-1075-4b40-b7f0-4adb609934cc" providerId="ADAL" clId="{4FDECC61-DE95-4C7D-A86D-B4516B44B875}" dt="2020-06-17T15:19:27.629" v="231"/>
          <ac:spMkLst>
            <pc:docMk/>
            <pc:sldMk cId="977334080" sldId="683"/>
            <ac:spMk id="94" creationId="{0409569A-FAF1-4D93-BF6A-84A61514B3A5}"/>
          </ac:spMkLst>
        </pc:spChg>
        <pc:spChg chg="add">
          <ac:chgData name="Bregje Biggelaar" userId="dc21c2d6-1075-4b40-b7f0-4adb609934cc" providerId="ADAL" clId="{4FDECC61-DE95-4C7D-A86D-B4516B44B875}" dt="2020-06-17T15:19:27.629" v="231"/>
          <ac:spMkLst>
            <pc:docMk/>
            <pc:sldMk cId="977334080" sldId="683"/>
            <ac:spMk id="95" creationId="{27E3E4ED-5447-458F-B146-DE1DD0C8CD84}"/>
          </ac:spMkLst>
        </pc:spChg>
        <pc:spChg chg="add">
          <ac:chgData name="Bregje Biggelaar" userId="dc21c2d6-1075-4b40-b7f0-4adb609934cc" providerId="ADAL" clId="{4FDECC61-DE95-4C7D-A86D-B4516B44B875}" dt="2020-06-17T15:19:27.629" v="231"/>
          <ac:spMkLst>
            <pc:docMk/>
            <pc:sldMk cId="977334080" sldId="683"/>
            <ac:spMk id="96" creationId="{3B7AD137-4FF5-4E3B-B5DC-A1770E1EEE5A}"/>
          </ac:spMkLst>
        </pc:spChg>
        <pc:spChg chg="add">
          <ac:chgData name="Bregje Biggelaar" userId="dc21c2d6-1075-4b40-b7f0-4adb609934cc" providerId="ADAL" clId="{4FDECC61-DE95-4C7D-A86D-B4516B44B875}" dt="2020-06-17T15:19:27.629" v="231"/>
          <ac:spMkLst>
            <pc:docMk/>
            <pc:sldMk cId="977334080" sldId="683"/>
            <ac:spMk id="97" creationId="{E3C7BDAA-11A6-43E0-AFF7-F9411F062831}"/>
          </ac:spMkLst>
        </pc:spChg>
        <pc:spChg chg="add">
          <ac:chgData name="Bregje Biggelaar" userId="dc21c2d6-1075-4b40-b7f0-4adb609934cc" providerId="ADAL" clId="{4FDECC61-DE95-4C7D-A86D-B4516B44B875}" dt="2020-06-17T15:19:27.629" v="231"/>
          <ac:spMkLst>
            <pc:docMk/>
            <pc:sldMk cId="977334080" sldId="683"/>
            <ac:spMk id="98" creationId="{614F4961-6A0E-4B56-A596-C6D4C38736ED}"/>
          </ac:spMkLst>
        </pc:spChg>
        <pc:spChg chg="add">
          <ac:chgData name="Bregje Biggelaar" userId="dc21c2d6-1075-4b40-b7f0-4adb609934cc" providerId="ADAL" clId="{4FDECC61-DE95-4C7D-A86D-B4516B44B875}" dt="2020-06-17T15:19:27.629" v="231"/>
          <ac:spMkLst>
            <pc:docMk/>
            <pc:sldMk cId="977334080" sldId="683"/>
            <ac:spMk id="105" creationId="{A9591E97-333B-4CA2-B30E-409F671760C9}"/>
          </ac:spMkLst>
        </pc:spChg>
        <pc:grpChg chg="add del">
          <ac:chgData name="Bregje Biggelaar" userId="dc21c2d6-1075-4b40-b7f0-4adb609934cc" providerId="ADAL" clId="{4FDECC61-DE95-4C7D-A86D-B4516B44B875}" dt="2020-06-17T15:19:22.993" v="230"/>
          <ac:grpSpMkLst>
            <pc:docMk/>
            <pc:sldMk cId="977334080" sldId="683"/>
            <ac:grpSpMk id="51" creationId="{41BF61FB-155D-4987-B382-DFF6A34037D0}"/>
          </ac:grpSpMkLst>
        </pc:grpChg>
        <pc:grpChg chg="add del">
          <ac:chgData name="Bregje Biggelaar" userId="dc21c2d6-1075-4b40-b7f0-4adb609934cc" providerId="ADAL" clId="{4FDECC61-DE95-4C7D-A86D-B4516B44B875}" dt="2020-06-17T15:19:22.993" v="230"/>
          <ac:grpSpMkLst>
            <pc:docMk/>
            <pc:sldMk cId="977334080" sldId="683"/>
            <ac:grpSpMk id="54" creationId="{1E0C92E9-51DD-42DF-AFB1-6ECBE72F464C}"/>
          </ac:grpSpMkLst>
        </pc:grpChg>
        <pc:grpChg chg="add del">
          <ac:chgData name="Bregje Biggelaar" userId="dc21c2d6-1075-4b40-b7f0-4adb609934cc" providerId="ADAL" clId="{4FDECC61-DE95-4C7D-A86D-B4516B44B875}" dt="2020-06-17T15:19:22.993" v="230"/>
          <ac:grpSpMkLst>
            <pc:docMk/>
            <pc:sldMk cId="977334080" sldId="683"/>
            <ac:grpSpMk id="58" creationId="{FDF04094-6652-46C9-B075-C5BE20598AF3}"/>
          </ac:grpSpMkLst>
        </pc:grpChg>
        <pc:grpChg chg="add del">
          <ac:chgData name="Bregje Biggelaar" userId="dc21c2d6-1075-4b40-b7f0-4adb609934cc" providerId="ADAL" clId="{4FDECC61-DE95-4C7D-A86D-B4516B44B875}" dt="2020-06-17T15:19:22.993" v="230"/>
          <ac:grpSpMkLst>
            <pc:docMk/>
            <pc:sldMk cId="977334080" sldId="683"/>
            <ac:grpSpMk id="61" creationId="{E79B7687-25A6-4528-BE9E-8BA7654A3C90}"/>
          </ac:grpSpMkLst>
        </pc:grpChg>
        <pc:grpChg chg="add del">
          <ac:chgData name="Bregje Biggelaar" userId="dc21c2d6-1075-4b40-b7f0-4adb609934cc" providerId="ADAL" clId="{4FDECC61-DE95-4C7D-A86D-B4516B44B875}" dt="2020-06-17T15:19:22.993" v="230"/>
          <ac:grpSpMkLst>
            <pc:docMk/>
            <pc:sldMk cId="977334080" sldId="683"/>
            <ac:grpSpMk id="64" creationId="{E695EFCE-C7BC-4B81-B211-69583200A88B}"/>
          </ac:grpSpMkLst>
        </pc:grpChg>
        <pc:grpChg chg="add">
          <ac:chgData name="Bregje Biggelaar" userId="dc21c2d6-1075-4b40-b7f0-4adb609934cc" providerId="ADAL" clId="{4FDECC61-DE95-4C7D-A86D-B4516B44B875}" dt="2020-06-17T15:19:27.629" v="231"/>
          <ac:grpSpMkLst>
            <pc:docMk/>
            <pc:sldMk cId="977334080" sldId="683"/>
            <ac:grpSpMk id="99" creationId="{ED505258-63C3-433A-8A41-D5AC87660A32}"/>
          </ac:grpSpMkLst>
        </pc:grpChg>
        <pc:grpChg chg="add">
          <ac:chgData name="Bregje Biggelaar" userId="dc21c2d6-1075-4b40-b7f0-4adb609934cc" providerId="ADAL" clId="{4FDECC61-DE95-4C7D-A86D-B4516B44B875}" dt="2020-06-17T15:19:27.629" v="231"/>
          <ac:grpSpMkLst>
            <pc:docMk/>
            <pc:sldMk cId="977334080" sldId="683"/>
            <ac:grpSpMk id="102" creationId="{3BF8E9B0-2B70-4CB0-AEDD-0191C8D2AB07}"/>
          </ac:grpSpMkLst>
        </pc:grpChg>
        <pc:grpChg chg="add">
          <ac:chgData name="Bregje Biggelaar" userId="dc21c2d6-1075-4b40-b7f0-4adb609934cc" providerId="ADAL" clId="{4FDECC61-DE95-4C7D-A86D-B4516B44B875}" dt="2020-06-17T15:19:27.629" v="231"/>
          <ac:grpSpMkLst>
            <pc:docMk/>
            <pc:sldMk cId="977334080" sldId="683"/>
            <ac:grpSpMk id="106" creationId="{2716F031-9192-4743-9CBB-EB710B804364}"/>
          </ac:grpSpMkLst>
        </pc:grpChg>
        <pc:grpChg chg="add">
          <ac:chgData name="Bregje Biggelaar" userId="dc21c2d6-1075-4b40-b7f0-4adb609934cc" providerId="ADAL" clId="{4FDECC61-DE95-4C7D-A86D-B4516B44B875}" dt="2020-06-17T15:19:27.629" v="231"/>
          <ac:grpSpMkLst>
            <pc:docMk/>
            <pc:sldMk cId="977334080" sldId="683"/>
            <ac:grpSpMk id="109" creationId="{6CCD3840-D29B-4ED4-B1E1-235ED6E84760}"/>
          </ac:grpSpMkLst>
        </pc:grpChg>
        <pc:grpChg chg="add">
          <ac:chgData name="Bregje Biggelaar" userId="dc21c2d6-1075-4b40-b7f0-4adb609934cc" providerId="ADAL" clId="{4FDECC61-DE95-4C7D-A86D-B4516B44B875}" dt="2020-06-17T15:19:27.629" v="231"/>
          <ac:grpSpMkLst>
            <pc:docMk/>
            <pc:sldMk cId="977334080" sldId="683"/>
            <ac:grpSpMk id="112" creationId="{D0F565D9-8889-4EF3-ABFC-777ECF96F040}"/>
          </ac:grpSpMkLst>
        </pc:grpChg>
        <pc:picChg chg="add del">
          <ac:chgData name="Bregje Biggelaar" userId="dc21c2d6-1075-4b40-b7f0-4adb609934cc" providerId="ADAL" clId="{4FDECC61-DE95-4C7D-A86D-B4516B44B875}" dt="2020-06-17T15:19:22.993" v="230"/>
          <ac:picMkLst>
            <pc:docMk/>
            <pc:sldMk cId="977334080" sldId="683"/>
            <ac:picMk id="67" creationId="{844C47C5-0F54-4E37-8849-EA58CE97C20C}"/>
          </ac:picMkLst>
        </pc:picChg>
        <pc:picChg chg="add">
          <ac:chgData name="Bregje Biggelaar" userId="dc21c2d6-1075-4b40-b7f0-4adb609934cc" providerId="ADAL" clId="{4FDECC61-DE95-4C7D-A86D-B4516B44B875}" dt="2020-06-17T15:19:27.629" v="231"/>
          <ac:picMkLst>
            <pc:docMk/>
            <pc:sldMk cId="977334080" sldId="683"/>
            <ac:picMk id="115" creationId="{72A93DF0-6286-41E3-9BB4-5D56DDCCBABC}"/>
          </ac:picMkLst>
        </pc:picChg>
        <pc:cxnChg chg="del mod">
          <ac:chgData name="Bregje Biggelaar" userId="dc21c2d6-1075-4b40-b7f0-4adb609934cc" providerId="ADAL" clId="{4FDECC61-DE95-4C7D-A86D-B4516B44B875}" dt="2020-06-17T15:18:59.259" v="228" actId="478"/>
          <ac:cxnSpMkLst>
            <pc:docMk/>
            <pc:sldMk cId="977334080" sldId="683"/>
            <ac:cxnSpMk id="21" creationId="{C5107744-817B-4334-B732-1DBE208E6126}"/>
          </ac:cxnSpMkLst>
        </pc:cxnChg>
      </pc:sldChg>
      <pc:sldChg chg="addSp delSp modSp add modAnim">
        <pc:chgData name="Bregje Biggelaar" userId="dc21c2d6-1075-4b40-b7f0-4adb609934cc" providerId="ADAL" clId="{4FDECC61-DE95-4C7D-A86D-B4516B44B875}" dt="2020-06-17T15:20:43.248" v="260"/>
        <pc:sldMkLst>
          <pc:docMk/>
          <pc:sldMk cId="4002364933" sldId="684"/>
        </pc:sldMkLst>
        <pc:spChg chg="mod">
          <ac:chgData name="Bregje Biggelaar" userId="dc21c2d6-1075-4b40-b7f0-4adb609934cc" providerId="ADAL" clId="{4FDECC61-DE95-4C7D-A86D-B4516B44B875}" dt="2020-06-17T15:20:13.407" v="258" actId="20577"/>
          <ac:spMkLst>
            <pc:docMk/>
            <pc:sldMk cId="4002364933" sldId="684"/>
            <ac:spMk id="5" creationId="{6C8DE730-B002-453F-9936-B5A7F585C007}"/>
          </ac:spMkLst>
        </pc:spChg>
        <pc:spChg chg="add">
          <ac:chgData name="Bregje Biggelaar" userId="dc21c2d6-1075-4b40-b7f0-4adb609934cc" providerId="ADAL" clId="{4FDECC61-DE95-4C7D-A86D-B4516B44B875}" dt="2020-06-17T15:20:43.248" v="260"/>
          <ac:spMkLst>
            <pc:docMk/>
            <pc:sldMk cId="4002364933" sldId="684"/>
            <ac:spMk id="55" creationId="{7D1B4A37-4A7B-4436-98E5-A56473E74FC1}"/>
          </ac:spMkLst>
        </pc:spChg>
        <pc:spChg chg="add">
          <ac:chgData name="Bregje Biggelaar" userId="dc21c2d6-1075-4b40-b7f0-4adb609934cc" providerId="ADAL" clId="{4FDECC61-DE95-4C7D-A86D-B4516B44B875}" dt="2020-06-17T15:20:43.248" v="260"/>
          <ac:spMkLst>
            <pc:docMk/>
            <pc:sldMk cId="4002364933" sldId="684"/>
            <ac:spMk id="56" creationId="{D852D589-0A6F-4FDB-A11F-6F893E20CE0C}"/>
          </ac:spMkLst>
        </pc:spChg>
        <pc:spChg chg="add">
          <ac:chgData name="Bregje Biggelaar" userId="dc21c2d6-1075-4b40-b7f0-4adb609934cc" providerId="ADAL" clId="{4FDECC61-DE95-4C7D-A86D-B4516B44B875}" dt="2020-06-17T15:20:43.248" v="260"/>
          <ac:spMkLst>
            <pc:docMk/>
            <pc:sldMk cId="4002364933" sldId="684"/>
            <ac:spMk id="58" creationId="{3082F027-0C3D-47F9-AEB1-0F2F10458AAA}"/>
          </ac:spMkLst>
        </pc:spChg>
        <pc:spChg chg="add">
          <ac:chgData name="Bregje Biggelaar" userId="dc21c2d6-1075-4b40-b7f0-4adb609934cc" providerId="ADAL" clId="{4FDECC61-DE95-4C7D-A86D-B4516B44B875}" dt="2020-06-17T15:20:43.248" v="260"/>
          <ac:spMkLst>
            <pc:docMk/>
            <pc:sldMk cId="4002364933" sldId="684"/>
            <ac:spMk id="59" creationId="{CB41BF57-3378-474B-B3A5-83D99510E390}"/>
          </ac:spMkLst>
        </pc:spChg>
        <pc:spChg chg="add">
          <ac:chgData name="Bregje Biggelaar" userId="dc21c2d6-1075-4b40-b7f0-4adb609934cc" providerId="ADAL" clId="{4FDECC61-DE95-4C7D-A86D-B4516B44B875}" dt="2020-06-17T15:20:43.248" v="260"/>
          <ac:spMkLst>
            <pc:docMk/>
            <pc:sldMk cId="4002364933" sldId="684"/>
            <ac:spMk id="60" creationId="{B6F73663-E573-4D6E-BD22-3987D9E1D3BA}"/>
          </ac:spMkLst>
        </pc:spChg>
        <pc:spChg chg="add">
          <ac:chgData name="Bregje Biggelaar" userId="dc21c2d6-1075-4b40-b7f0-4adb609934cc" providerId="ADAL" clId="{4FDECC61-DE95-4C7D-A86D-B4516B44B875}" dt="2020-06-17T15:20:43.248" v="260"/>
          <ac:spMkLst>
            <pc:docMk/>
            <pc:sldMk cId="4002364933" sldId="684"/>
            <ac:spMk id="61" creationId="{0240E6E0-C6D8-4A07-BD3F-D14BB907B324}"/>
          </ac:spMkLst>
        </pc:spChg>
        <pc:spChg chg="add">
          <ac:chgData name="Bregje Biggelaar" userId="dc21c2d6-1075-4b40-b7f0-4adb609934cc" providerId="ADAL" clId="{4FDECC61-DE95-4C7D-A86D-B4516B44B875}" dt="2020-06-17T15:20:43.248" v="260"/>
          <ac:spMkLst>
            <pc:docMk/>
            <pc:sldMk cId="4002364933" sldId="684"/>
            <ac:spMk id="62" creationId="{CF63E741-1AC3-4667-AC8E-E0E74867DEEB}"/>
          </ac:spMkLst>
        </pc:spChg>
        <pc:spChg chg="add">
          <ac:chgData name="Bregje Biggelaar" userId="dc21c2d6-1075-4b40-b7f0-4adb609934cc" providerId="ADAL" clId="{4FDECC61-DE95-4C7D-A86D-B4516B44B875}" dt="2020-06-17T15:20:43.248" v="260"/>
          <ac:spMkLst>
            <pc:docMk/>
            <pc:sldMk cId="4002364933" sldId="684"/>
            <ac:spMk id="63" creationId="{86970990-1626-4F4B-8179-37FFD5E41D6A}"/>
          </ac:spMkLst>
        </pc:spChg>
        <pc:spChg chg="add">
          <ac:chgData name="Bregje Biggelaar" userId="dc21c2d6-1075-4b40-b7f0-4adb609934cc" providerId="ADAL" clId="{4FDECC61-DE95-4C7D-A86D-B4516B44B875}" dt="2020-06-17T15:20:43.248" v="260"/>
          <ac:spMkLst>
            <pc:docMk/>
            <pc:sldMk cId="4002364933" sldId="684"/>
            <ac:spMk id="64" creationId="{21D34086-E45A-4257-8A2B-3FA688B7EEE3}"/>
          </ac:spMkLst>
        </pc:spChg>
        <pc:spChg chg="add">
          <ac:chgData name="Bregje Biggelaar" userId="dc21c2d6-1075-4b40-b7f0-4adb609934cc" providerId="ADAL" clId="{4FDECC61-DE95-4C7D-A86D-B4516B44B875}" dt="2020-06-17T15:20:43.248" v="260"/>
          <ac:spMkLst>
            <pc:docMk/>
            <pc:sldMk cId="4002364933" sldId="684"/>
            <ac:spMk id="65" creationId="{BAAEEB4F-268B-47D0-A11F-CBFB88B8E9A0}"/>
          </ac:spMkLst>
        </pc:spChg>
        <pc:spChg chg="add">
          <ac:chgData name="Bregje Biggelaar" userId="dc21c2d6-1075-4b40-b7f0-4adb609934cc" providerId="ADAL" clId="{4FDECC61-DE95-4C7D-A86D-B4516B44B875}" dt="2020-06-17T15:20:43.248" v="260"/>
          <ac:spMkLst>
            <pc:docMk/>
            <pc:sldMk cId="4002364933" sldId="684"/>
            <ac:spMk id="66" creationId="{6D16E438-696B-4578-B716-0F548EBA2EE6}"/>
          </ac:spMkLst>
        </pc:spChg>
        <pc:spChg chg="add">
          <ac:chgData name="Bregje Biggelaar" userId="dc21c2d6-1075-4b40-b7f0-4adb609934cc" providerId="ADAL" clId="{4FDECC61-DE95-4C7D-A86D-B4516B44B875}" dt="2020-06-17T15:20:43.248" v="260"/>
          <ac:spMkLst>
            <pc:docMk/>
            <pc:sldMk cId="4002364933" sldId="684"/>
            <ac:spMk id="67" creationId="{0C44D408-3F24-416E-BE95-B768013521AD}"/>
          </ac:spMkLst>
        </pc:spChg>
        <pc:spChg chg="del">
          <ac:chgData name="Bregje Biggelaar" userId="dc21c2d6-1075-4b40-b7f0-4adb609934cc" providerId="ADAL" clId="{4FDECC61-DE95-4C7D-A86D-B4516B44B875}" dt="2020-06-17T15:20:34.937" v="259" actId="478"/>
          <ac:spMkLst>
            <pc:docMk/>
            <pc:sldMk cId="4002364933" sldId="684"/>
            <ac:spMk id="68" creationId="{772AFEC1-CDD0-47E8-88BD-FF9BB1BBFA6B}"/>
          </ac:spMkLst>
        </pc:spChg>
        <pc:spChg chg="del">
          <ac:chgData name="Bregje Biggelaar" userId="dc21c2d6-1075-4b40-b7f0-4adb609934cc" providerId="ADAL" clId="{4FDECC61-DE95-4C7D-A86D-B4516B44B875}" dt="2020-06-17T15:20:34.937" v="259" actId="478"/>
          <ac:spMkLst>
            <pc:docMk/>
            <pc:sldMk cId="4002364933" sldId="684"/>
            <ac:spMk id="69" creationId="{39365B49-3D43-4F4A-989E-C4FF03AC09F5}"/>
          </ac:spMkLst>
        </pc:spChg>
        <pc:spChg chg="del">
          <ac:chgData name="Bregje Biggelaar" userId="dc21c2d6-1075-4b40-b7f0-4adb609934cc" providerId="ADAL" clId="{4FDECC61-DE95-4C7D-A86D-B4516B44B875}" dt="2020-06-17T15:20:34.937" v="259" actId="478"/>
          <ac:spMkLst>
            <pc:docMk/>
            <pc:sldMk cId="4002364933" sldId="684"/>
            <ac:spMk id="70" creationId="{8AAB7542-4E50-450F-91CE-4F57C4AE8AA7}"/>
          </ac:spMkLst>
        </pc:spChg>
        <pc:spChg chg="del">
          <ac:chgData name="Bregje Biggelaar" userId="dc21c2d6-1075-4b40-b7f0-4adb609934cc" providerId="ADAL" clId="{4FDECC61-DE95-4C7D-A86D-B4516B44B875}" dt="2020-06-17T15:20:34.937" v="259" actId="478"/>
          <ac:spMkLst>
            <pc:docMk/>
            <pc:sldMk cId="4002364933" sldId="684"/>
            <ac:spMk id="71" creationId="{7E1402AC-5ACD-4C6C-A02C-2E276C0E81EE}"/>
          </ac:spMkLst>
        </pc:spChg>
        <pc:spChg chg="del">
          <ac:chgData name="Bregje Biggelaar" userId="dc21c2d6-1075-4b40-b7f0-4adb609934cc" providerId="ADAL" clId="{4FDECC61-DE95-4C7D-A86D-B4516B44B875}" dt="2020-06-17T15:20:34.937" v="259" actId="478"/>
          <ac:spMkLst>
            <pc:docMk/>
            <pc:sldMk cId="4002364933" sldId="684"/>
            <ac:spMk id="72" creationId="{6EBAD3FC-CEA0-4521-9314-5D599794458A}"/>
          </ac:spMkLst>
        </pc:spChg>
        <pc:spChg chg="del">
          <ac:chgData name="Bregje Biggelaar" userId="dc21c2d6-1075-4b40-b7f0-4adb609934cc" providerId="ADAL" clId="{4FDECC61-DE95-4C7D-A86D-B4516B44B875}" dt="2020-06-17T15:20:34.937" v="259" actId="478"/>
          <ac:spMkLst>
            <pc:docMk/>
            <pc:sldMk cId="4002364933" sldId="684"/>
            <ac:spMk id="73" creationId="{9FC9F296-8242-4A25-B73B-90A0020658B0}"/>
          </ac:spMkLst>
        </pc:spChg>
        <pc:spChg chg="del">
          <ac:chgData name="Bregje Biggelaar" userId="dc21c2d6-1075-4b40-b7f0-4adb609934cc" providerId="ADAL" clId="{4FDECC61-DE95-4C7D-A86D-B4516B44B875}" dt="2020-06-17T15:20:34.937" v="259" actId="478"/>
          <ac:spMkLst>
            <pc:docMk/>
            <pc:sldMk cId="4002364933" sldId="684"/>
            <ac:spMk id="74" creationId="{63605C1E-F9F1-4E03-9929-3B89B7BB7E28}"/>
          </ac:spMkLst>
        </pc:spChg>
        <pc:spChg chg="del">
          <ac:chgData name="Bregje Biggelaar" userId="dc21c2d6-1075-4b40-b7f0-4adb609934cc" providerId="ADAL" clId="{4FDECC61-DE95-4C7D-A86D-B4516B44B875}" dt="2020-06-17T15:20:34.937" v="259" actId="478"/>
          <ac:spMkLst>
            <pc:docMk/>
            <pc:sldMk cId="4002364933" sldId="684"/>
            <ac:spMk id="75" creationId="{62F87A81-9CBC-441E-85CD-31496BEB8B4E}"/>
          </ac:spMkLst>
        </pc:spChg>
        <pc:spChg chg="del">
          <ac:chgData name="Bregje Biggelaar" userId="dc21c2d6-1075-4b40-b7f0-4adb609934cc" providerId="ADAL" clId="{4FDECC61-DE95-4C7D-A86D-B4516B44B875}" dt="2020-06-17T15:20:34.937" v="259" actId="478"/>
          <ac:spMkLst>
            <pc:docMk/>
            <pc:sldMk cId="4002364933" sldId="684"/>
            <ac:spMk id="76" creationId="{808D521A-6523-4148-A8BE-AF34EADFD1C4}"/>
          </ac:spMkLst>
        </pc:spChg>
        <pc:spChg chg="del">
          <ac:chgData name="Bregje Biggelaar" userId="dc21c2d6-1075-4b40-b7f0-4adb609934cc" providerId="ADAL" clId="{4FDECC61-DE95-4C7D-A86D-B4516B44B875}" dt="2020-06-17T15:20:34.937" v="259" actId="478"/>
          <ac:spMkLst>
            <pc:docMk/>
            <pc:sldMk cId="4002364933" sldId="684"/>
            <ac:spMk id="77" creationId="{BF72BC88-81D6-43B1-9193-DF6039843507}"/>
          </ac:spMkLst>
        </pc:spChg>
        <pc:spChg chg="del">
          <ac:chgData name="Bregje Biggelaar" userId="dc21c2d6-1075-4b40-b7f0-4adb609934cc" providerId="ADAL" clId="{4FDECC61-DE95-4C7D-A86D-B4516B44B875}" dt="2020-06-17T15:20:34.937" v="259" actId="478"/>
          <ac:spMkLst>
            <pc:docMk/>
            <pc:sldMk cId="4002364933" sldId="684"/>
            <ac:spMk id="78" creationId="{CED1A7F5-565A-40EA-A516-21C6A00592A3}"/>
          </ac:spMkLst>
        </pc:spChg>
        <pc:spChg chg="del">
          <ac:chgData name="Bregje Biggelaar" userId="dc21c2d6-1075-4b40-b7f0-4adb609934cc" providerId="ADAL" clId="{4FDECC61-DE95-4C7D-A86D-B4516B44B875}" dt="2020-06-17T15:20:34.937" v="259" actId="478"/>
          <ac:spMkLst>
            <pc:docMk/>
            <pc:sldMk cId="4002364933" sldId="684"/>
            <ac:spMk id="79" creationId="{6F94FA38-9424-4CB5-AA22-939B02FDD3A6}"/>
          </ac:spMkLst>
        </pc:spChg>
        <pc:spChg chg="del">
          <ac:chgData name="Bregje Biggelaar" userId="dc21c2d6-1075-4b40-b7f0-4adb609934cc" providerId="ADAL" clId="{4FDECC61-DE95-4C7D-A86D-B4516B44B875}" dt="2020-06-17T15:20:34.937" v="259" actId="478"/>
          <ac:spMkLst>
            <pc:docMk/>
            <pc:sldMk cId="4002364933" sldId="684"/>
            <ac:spMk id="80" creationId="{229678C0-1E56-4360-815E-454A70D7D320}"/>
          </ac:spMkLst>
        </pc:spChg>
        <pc:spChg chg="del">
          <ac:chgData name="Bregje Biggelaar" userId="dc21c2d6-1075-4b40-b7f0-4adb609934cc" providerId="ADAL" clId="{4FDECC61-DE95-4C7D-A86D-B4516B44B875}" dt="2020-06-17T15:20:34.937" v="259" actId="478"/>
          <ac:spMkLst>
            <pc:docMk/>
            <pc:sldMk cId="4002364933" sldId="684"/>
            <ac:spMk id="81" creationId="{5E842384-BF3B-4D4C-AE24-E93D67140951}"/>
          </ac:spMkLst>
        </pc:spChg>
        <pc:spChg chg="del">
          <ac:chgData name="Bregje Biggelaar" userId="dc21c2d6-1075-4b40-b7f0-4adb609934cc" providerId="ADAL" clId="{4FDECC61-DE95-4C7D-A86D-B4516B44B875}" dt="2020-06-17T15:20:34.937" v="259" actId="478"/>
          <ac:spMkLst>
            <pc:docMk/>
            <pc:sldMk cId="4002364933" sldId="684"/>
            <ac:spMk id="82" creationId="{A3B1B658-5CD5-4C88-AB03-DE4412C7B270}"/>
          </ac:spMkLst>
        </pc:spChg>
        <pc:spChg chg="del">
          <ac:chgData name="Bregje Biggelaar" userId="dc21c2d6-1075-4b40-b7f0-4adb609934cc" providerId="ADAL" clId="{4FDECC61-DE95-4C7D-A86D-B4516B44B875}" dt="2020-06-17T15:20:34.937" v="259" actId="478"/>
          <ac:spMkLst>
            <pc:docMk/>
            <pc:sldMk cId="4002364933" sldId="684"/>
            <ac:spMk id="83" creationId="{4698DF89-8912-4D3A-ABE9-FFC382A85FB7}"/>
          </ac:spMkLst>
        </pc:spChg>
        <pc:spChg chg="del">
          <ac:chgData name="Bregje Biggelaar" userId="dc21c2d6-1075-4b40-b7f0-4adb609934cc" providerId="ADAL" clId="{4FDECC61-DE95-4C7D-A86D-B4516B44B875}" dt="2020-06-17T15:20:34.937" v="259" actId="478"/>
          <ac:spMkLst>
            <pc:docMk/>
            <pc:sldMk cId="4002364933" sldId="684"/>
            <ac:spMk id="84" creationId="{F1C81E51-C6DC-4DA3-980D-D19F54CB1F73}"/>
          </ac:spMkLst>
        </pc:spChg>
        <pc:spChg chg="del">
          <ac:chgData name="Bregje Biggelaar" userId="dc21c2d6-1075-4b40-b7f0-4adb609934cc" providerId="ADAL" clId="{4FDECC61-DE95-4C7D-A86D-B4516B44B875}" dt="2020-06-17T15:20:34.937" v="259" actId="478"/>
          <ac:spMkLst>
            <pc:docMk/>
            <pc:sldMk cId="4002364933" sldId="684"/>
            <ac:spMk id="85" creationId="{61A9931E-D64C-44EB-8AB3-DA266596E4E5}"/>
          </ac:spMkLst>
        </pc:spChg>
        <pc:spChg chg="del">
          <ac:chgData name="Bregje Biggelaar" userId="dc21c2d6-1075-4b40-b7f0-4adb609934cc" providerId="ADAL" clId="{4FDECC61-DE95-4C7D-A86D-B4516B44B875}" dt="2020-06-17T15:20:34.937" v="259" actId="478"/>
          <ac:spMkLst>
            <pc:docMk/>
            <pc:sldMk cId="4002364933" sldId="684"/>
            <ac:spMk id="86" creationId="{E56A9B26-2321-4812-804E-790AAD4A305D}"/>
          </ac:spMkLst>
        </pc:spChg>
        <pc:spChg chg="del">
          <ac:chgData name="Bregje Biggelaar" userId="dc21c2d6-1075-4b40-b7f0-4adb609934cc" providerId="ADAL" clId="{4FDECC61-DE95-4C7D-A86D-B4516B44B875}" dt="2020-06-17T15:20:34.937" v="259" actId="478"/>
          <ac:spMkLst>
            <pc:docMk/>
            <pc:sldMk cId="4002364933" sldId="684"/>
            <ac:spMk id="87" creationId="{1DAA3E99-3C3C-423E-8434-6DA7E95E0ABF}"/>
          </ac:spMkLst>
        </pc:spChg>
        <pc:spChg chg="del">
          <ac:chgData name="Bregje Biggelaar" userId="dc21c2d6-1075-4b40-b7f0-4adb609934cc" providerId="ADAL" clId="{4FDECC61-DE95-4C7D-A86D-B4516B44B875}" dt="2020-06-17T15:20:34.937" v="259" actId="478"/>
          <ac:spMkLst>
            <pc:docMk/>
            <pc:sldMk cId="4002364933" sldId="684"/>
            <ac:spMk id="88" creationId="{DDCDA9DC-162C-486D-B35C-23EDDD4F83EE}"/>
          </ac:spMkLst>
        </pc:spChg>
        <pc:spChg chg="del">
          <ac:chgData name="Bregje Biggelaar" userId="dc21c2d6-1075-4b40-b7f0-4adb609934cc" providerId="ADAL" clId="{4FDECC61-DE95-4C7D-A86D-B4516B44B875}" dt="2020-06-17T15:20:34.937" v="259" actId="478"/>
          <ac:spMkLst>
            <pc:docMk/>
            <pc:sldMk cId="4002364933" sldId="684"/>
            <ac:spMk id="89" creationId="{FDF9BBEA-0213-40EC-BC76-2407C5160046}"/>
          </ac:spMkLst>
        </pc:spChg>
        <pc:spChg chg="del">
          <ac:chgData name="Bregje Biggelaar" userId="dc21c2d6-1075-4b40-b7f0-4adb609934cc" providerId="ADAL" clId="{4FDECC61-DE95-4C7D-A86D-B4516B44B875}" dt="2020-06-17T15:20:34.937" v="259" actId="478"/>
          <ac:spMkLst>
            <pc:docMk/>
            <pc:sldMk cId="4002364933" sldId="684"/>
            <ac:spMk id="90" creationId="{398EBAE1-53F4-4793-8F88-014FCEED5697}"/>
          </ac:spMkLst>
        </pc:spChg>
        <pc:spChg chg="del">
          <ac:chgData name="Bregje Biggelaar" userId="dc21c2d6-1075-4b40-b7f0-4adb609934cc" providerId="ADAL" clId="{4FDECC61-DE95-4C7D-A86D-B4516B44B875}" dt="2020-06-17T15:20:34.937" v="259" actId="478"/>
          <ac:spMkLst>
            <pc:docMk/>
            <pc:sldMk cId="4002364933" sldId="684"/>
            <ac:spMk id="91" creationId="{9C4FED8A-C42C-4AAD-B4AC-F6E057C335F9}"/>
          </ac:spMkLst>
        </pc:spChg>
        <pc:spChg chg="del">
          <ac:chgData name="Bregje Biggelaar" userId="dc21c2d6-1075-4b40-b7f0-4adb609934cc" providerId="ADAL" clId="{4FDECC61-DE95-4C7D-A86D-B4516B44B875}" dt="2020-06-17T15:20:34.937" v="259" actId="478"/>
          <ac:spMkLst>
            <pc:docMk/>
            <pc:sldMk cId="4002364933" sldId="684"/>
            <ac:spMk id="92" creationId="{9619116F-312B-4304-AA6D-8E13F3E87E79}"/>
          </ac:spMkLst>
        </pc:spChg>
        <pc:spChg chg="del">
          <ac:chgData name="Bregje Biggelaar" userId="dc21c2d6-1075-4b40-b7f0-4adb609934cc" providerId="ADAL" clId="{4FDECC61-DE95-4C7D-A86D-B4516B44B875}" dt="2020-06-17T15:20:34.937" v="259" actId="478"/>
          <ac:spMkLst>
            <pc:docMk/>
            <pc:sldMk cId="4002364933" sldId="684"/>
            <ac:spMk id="93" creationId="{88F102B1-FFA1-4D3A-8216-96D51A5E81BC}"/>
          </ac:spMkLst>
        </pc:spChg>
        <pc:spChg chg="del">
          <ac:chgData name="Bregje Biggelaar" userId="dc21c2d6-1075-4b40-b7f0-4adb609934cc" providerId="ADAL" clId="{4FDECC61-DE95-4C7D-A86D-B4516B44B875}" dt="2020-06-17T15:20:34.937" v="259" actId="478"/>
          <ac:spMkLst>
            <pc:docMk/>
            <pc:sldMk cId="4002364933" sldId="684"/>
            <ac:spMk id="94" creationId="{0409569A-FAF1-4D93-BF6A-84A61514B3A5}"/>
          </ac:spMkLst>
        </pc:spChg>
        <pc:spChg chg="del">
          <ac:chgData name="Bregje Biggelaar" userId="dc21c2d6-1075-4b40-b7f0-4adb609934cc" providerId="ADAL" clId="{4FDECC61-DE95-4C7D-A86D-B4516B44B875}" dt="2020-06-17T15:20:34.937" v="259" actId="478"/>
          <ac:spMkLst>
            <pc:docMk/>
            <pc:sldMk cId="4002364933" sldId="684"/>
            <ac:spMk id="95" creationId="{27E3E4ED-5447-458F-B146-DE1DD0C8CD84}"/>
          </ac:spMkLst>
        </pc:spChg>
        <pc:spChg chg="del">
          <ac:chgData name="Bregje Biggelaar" userId="dc21c2d6-1075-4b40-b7f0-4adb609934cc" providerId="ADAL" clId="{4FDECC61-DE95-4C7D-A86D-B4516B44B875}" dt="2020-06-17T15:20:34.937" v="259" actId="478"/>
          <ac:spMkLst>
            <pc:docMk/>
            <pc:sldMk cId="4002364933" sldId="684"/>
            <ac:spMk id="96" creationId="{3B7AD137-4FF5-4E3B-B5DC-A1770E1EEE5A}"/>
          </ac:spMkLst>
        </pc:spChg>
        <pc:spChg chg="del">
          <ac:chgData name="Bregje Biggelaar" userId="dc21c2d6-1075-4b40-b7f0-4adb609934cc" providerId="ADAL" clId="{4FDECC61-DE95-4C7D-A86D-B4516B44B875}" dt="2020-06-17T15:20:34.937" v="259" actId="478"/>
          <ac:spMkLst>
            <pc:docMk/>
            <pc:sldMk cId="4002364933" sldId="684"/>
            <ac:spMk id="97" creationId="{E3C7BDAA-11A6-43E0-AFF7-F9411F062831}"/>
          </ac:spMkLst>
        </pc:spChg>
        <pc:spChg chg="del">
          <ac:chgData name="Bregje Biggelaar" userId="dc21c2d6-1075-4b40-b7f0-4adb609934cc" providerId="ADAL" clId="{4FDECC61-DE95-4C7D-A86D-B4516B44B875}" dt="2020-06-17T15:20:34.937" v="259" actId="478"/>
          <ac:spMkLst>
            <pc:docMk/>
            <pc:sldMk cId="4002364933" sldId="684"/>
            <ac:spMk id="98" creationId="{614F4961-6A0E-4B56-A596-C6D4C38736ED}"/>
          </ac:spMkLst>
        </pc:spChg>
        <pc:spChg chg="del">
          <ac:chgData name="Bregje Biggelaar" userId="dc21c2d6-1075-4b40-b7f0-4adb609934cc" providerId="ADAL" clId="{4FDECC61-DE95-4C7D-A86D-B4516B44B875}" dt="2020-06-17T15:20:34.937" v="259" actId="478"/>
          <ac:spMkLst>
            <pc:docMk/>
            <pc:sldMk cId="4002364933" sldId="684"/>
            <ac:spMk id="105" creationId="{A9591E97-333B-4CA2-B30E-409F671760C9}"/>
          </ac:spMkLst>
        </pc:spChg>
        <pc:spChg chg="add">
          <ac:chgData name="Bregje Biggelaar" userId="dc21c2d6-1075-4b40-b7f0-4adb609934cc" providerId="ADAL" clId="{4FDECC61-DE95-4C7D-A86D-B4516B44B875}" dt="2020-06-17T15:20:43.248" v="260"/>
          <ac:spMkLst>
            <pc:docMk/>
            <pc:sldMk cId="4002364933" sldId="684"/>
            <ac:spMk id="116" creationId="{3A92DF17-4EBA-4E67-829F-E645DDDD79D2}"/>
          </ac:spMkLst>
        </pc:spChg>
        <pc:spChg chg="add">
          <ac:chgData name="Bregje Biggelaar" userId="dc21c2d6-1075-4b40-b7f0-4adb609934cc" providerId="ADAL" clId="{4FDECC61-DE95-4C7D-A86D-B4516B44B875}" dt="2020-06-17T15:20:43.248" v="260"/>
          <ac:spMkLst>
            <pc:docMk/>
            <pc:sldMk cId="4002364933" sldId="684"/>
            <ac:spMk id="117" creationId="{EEB9B096-3702-4AF3-87FD-4F453F4365D5}"/>
          </ac:spMkLst>
        </pc:spChg>
        <pc:spChg chg="add">
          <ac:chgData name="Bregje Biggelaar" userId="dc21c2d6-1075-4b40-b7f0-4adb609934cc" providerId="ADAL" clId="{4FDECC61-DE95-4C7D-A86D-B4516B44B875}" dt="2020-06-17T15:20:43.248" v="260"/>
          <ac:spMkLst>
            <pc:docMk/>
            <pc:sldMk cId="4002364933" sldId="684"/>
            <ac:spMk id="118" creationId="{5D692988-0EB3-4ABC-9050-93C3E5C3EAD3}"/>
          </ac:spMkLst>
        </pc:spChg>
        <pc:spChg chg="add">
          <ac:chgData name="Bregje Biggelaar" userId="dc21c2d6-1075-4b40-b7f0-4adb609934cc" providerId="ADAL" clId="{4FDECC61-DE95-4C7D-A86D-B4516B44B875}" dt="2020-06-17T15:20:43.248" v="260"/>
          <ac:spMkLst>
            <pc:docMk/>
            <pc:sldMk cId="4002364933" sldId="684"/>
            <ac:spMk id="119" creationId="{3F41FAC4-A500-4691-854C-C4DED62C36FB}"/>
          </ac:spMkLst>
        </pc:spChg>
        <pc:spChg chg="add">
          <ac:chgData name="Bregje Biggelaar" userId="dc21c2d6-1075-4b40-b7f0-4adb609934cc" providerId="ADAL" clId="{4FDECC61-DE95-4C7D-A86D-B4516B44B875}" dt="2020-06-17T15:20:43.248" v="260"/>
          <ac:spMkLst>
            <pc:docMk/>
            <pc:sldMk cId="4002364933" sldId="684"/>
            <ac:spMk id="120" creationId="{1929BDB3-CEDE-42FE-A2EB-753A9A28B8CB}"/>
          </ac:spMkLst>
        </pc:spChg>
        <pc:spChg chg="add">
          <ac:chgData name="Bregje Biggelaar" userId="dc21c2d6-1075-4b40-b7f0-4adb609934cc" providerId="ADAL" clId="{4FDECC61-DE95-4C7D-A86D-B4516B44B875}" dt="2020-06-17T15:20:43.248" v="260"/>
          <ac:spMkLst>
            <pc:docMk/>
            <pc:sldMk cId="4002364933" sldId="684"/>
            <ac:spMk id="121" creationId="{F9355EA8-32AE-4A1D-9D3E-ED9EBEF0CF55}"/>
          </ac:spMkLst>
        </pc:spChg>
        <pc:spChg chg="add">
          <ac:chgData name="Bregje Biggelaar" userId="dc21c2d6-1075-4b40-b7f0-4adb609934cc" providerId="ADAL" clId="{4FDECC61-DE95-4C7D-A86D-B4516B44B875}" dt="2020-06-17T15:20:43.248" v="260"/>
          <ac:spMkLst>
            <pc:docMk/>
            <pc:sldMk cId="4002364933" sldId="684"/>
            <ac:spMk id="122" creationId="{B5469091-24A3-4D3B-98B5-BA076D65812F}"/>
          </ac:spMkLst>
        </pc:spChg>
        <pc:spChg chg="add">
          <ac:chgData name="Bregje Biggelaar" userId="dc21c2d6-1075-4b40-b7f0-4adb609934cc" providerId="ADAL" clId="{4FDECC61-DE95-4C7D-A86D-B4516B44B875}" dt="2020-06-17T15:20:43.248" v="260"/>
          <ac:spMkLst>
            <pc:docMk/>
            <pc:sldMk cId="4002364933" sldId="684"/>
            <ac:spMk id="123" creationId="{97D3C726-8D71-4489-B57D-ED0A01ED0CCF}"/>
          </ac:spMkLst>
        </pc:spChg>
        <pc:spChg chg="add">
          <ac:chgData name="Bregje Biggelaar" userId="dc21c2d6-1075-4b40-b7f0-4adb609934cc" providerId="ADAL" clId="{4FDECC61-DE95-4C7D-A86D-B4516B44B875}" dt="2020-06-17T15:20:43.248" v="260"/>
          <ac:spMkLst>
            <pc:docMk/>
            <pc:sldMk cId="4002364933" sldId="684"/>
            <ac:spMk id="124" creationId="{68A3CC5E-07EC-46D2-8B6F-EB88B03C6191}"/>
          </ac:spMkLst>
        </pc:spChg>
        <pc:spChg chg="add">
          <ac:chgData name="Bregje Biggelaar" userId="dc21c2d6-1075-4b40-b7f0-4adb609934cc" providerId="ADAL" clId="{4FDECC61-DE95-4C7D-A86D-B4516B44B875}" dt="2020-06-17T15:20:43.248" v="260"/>
          <ac:spMkLst>
            <pc:docMk/>
            <pc:sldMk cId="4002364933" sldId="684"/>
            <ac:spMk id="134" creationId="{66AFFA85-4717-4770-8DE0-BE09F69BF455}"/>
          </ac:spMkLst>
        </pc:spChg>
        <pc:spChg chg="add">
          <ac:chgData name="Bregje Biggelaar" userId="dc21c2d6-1075-4b40-b7f0-4adb609934cc" providerId="ADAL" clId="{4FDECC61-DE95-4C7D-A86D-B4516B44B875}" dt="2020-06-17T15:20:43.248" v="260"/>
          <ac:spMkLst>
            <pc:docMk/>
            <pc:sldMk cId="4002364933" sldId="684"/>
            <ac:spMk id="135" creationId="{1873BD94-6647-46A3-BD1D-D7FA4C8EC258}"/>
          </ac:spMkLst>
        </pc:spChg>
        <pc:spChg chg="add">
          <ac:chgData name="Bregje Biggelaar" userId="dc21c2d6-1075-4b40-b7f0-4adb609934cc" providerId="ADAL" clId="{4FDECC61-DE95-4C7D-A86D-B4516B44B875}" dt="2020-06-17T15:20:43.248" v="260"/>
          <ac:spMkLst>
            <pc:docMk/>
            <pc:sldMk cId="4002364933" sldId="684"/>
            <ac:spMk id="136" creationId="{050F515D-D000-4028-8CEE-41591B29E1B3}"/>
          </ac:spMkLst>
        </pc:spChg>
        <pc:spChg chg="add">
          <ac:chgData name="Bregje Biggelaar" userId="dc21c2d6-1075-4b40-b7f0-4adb609934cc" providerId="ADAL" clId="{4FDECC61-DE95-4C7D-A86D-B4516B44B875}" dt="2020-06-17T15:20:43.248" v="260"/>
          <ac:spMkLst>
            <pc:docMk/>
            <pc:sldMk cId="4002364933" sldId="684"/>
            <ac:spMk id="137" creationId="{565CC81B-11DE-4E61-88C0-B55782C1A70D}"/>
          </ac:spMkLst>
        </pc:spChg>
        <pc:spChg chg="add">
          <ac:chgData name="Bregje Biggelaar" userId="dc21c2d6-1075-4b40-b7f0-4adb609934cc" providerId="ADAL" clId="{4FDECC61-DE95-4C7D-A86D-B4516B44B875}" dt="2020-06-17T15:20:43.248" v="260"/>
          <ac:spMkLst>
            <pc:docMk/>
            <pc:sldMk cId="4002364933" sldId="684"/>
            <ac:spMk id="138" creationId="{6BFDF0B5-580E-484E-B6DB-546D21F268AA}"/>
          </ac:spMkLst>
        </pc:spChg>
        <pc:spChg chg="add">
          <ac:chgData name="Bregje Biggelaar" userId="dc21c2d6-1075-4b40-b7f0-4adb609934cc" providerId="ADAL" clId="{4FDECC61-DE95-4C7D-A86D-B4516B44B875}" dt="2020-06-17T15:20:43.248" v="260"/>
          <ac:spMkLst>
            <pc:docMk/>
            <pc:sldMk cId="4002364933" sldId="684"/>
            <ac:spMk id="139" creationId="{DF7CE8EB-A7AD-4A36-AAEA-3AA41F3E8069}"/>
          </ac:spMkLst>
        </pc:spChg>
        <pc:spChg chg="add">
          <ac:chgData name="Bregje Biggelaar" userId="dc21c2d6-1075-4b40-b7f0-4adb609934cc" providerId="ADAL" clId="{4FDECC61-DE95-4C7D-A86D-B4516B44B875}" dt="2020-06-17T15:20:43.248" v="260"/>
          <ac:spMkLst>
            <pc:docMk/>
            <pc:sldMk cId="4002364933" sldId="684"/>
            <ac:spMk id="140" creationId="{E98A91E5-2B85-454B-BFFE-0168DD8F01FF}"/>
          </ac:spMkLst>
        </pc:spChg>
        <pc:spChg chg="add">
          <ac:chgData name="Bregje Biggelaar" userId="dc21c2d6-1075-4b40-b7f0-4adb609934cc" providerId="ADAL" clId="{4FDECC61-DE95-4C7D-A86D-B4516B44B875}" dt="2020-06-17T15:20:43.248" v="260"/>
          <ac:spMkLst>
            <pc:docMk/>
            <pc:sldMk cId="4002364933" sldId="684"/>
            <ac:spMk id="141" creationId="{6AE833DB-E34B-4D79-8957-3BD8524A1AB2}"/>
          </ac:spMkLst>
        </pc:spChg>
        <pc:spChg chg="add">
          <ac:chgData name="Bregje Biggelaar" userId="dc21c2d6-1075-4b40-b7f0-4adb609934cc" providerId="ADAL" clId="{4FDECC61-DE95-4C7D-A86D-B4516B44B875}" dt="2020-06-17T15:20:43.248" v="260"/>
          <ac:spMkLst>
            <pc:docMk/>
            <pc:sldMk cId="4002364933" sldId="684"/>
            <ac:spMk id="142" creationId="{9076E43F-D9D7-449E-AF6A-47E8CD5D5C55}"/>
          </ac:spMkLst>
        </pc:spChg>
        <pc:spChg chg="add">
          <ac:chgData name="Bregje Biggelaar" userId="dc21c2d6-1075-4b40-b7f0-4adb609934cc" providerId="ADAL" clId="{4FDECC61-DE95-4C7D-A86D-B4516B44B875}" dt="2020-06-17T15:20:43.248" v="260"/>
          <ac:spMkLst>
            <pc:docMk/>
            <pc:sldMk cId="4002364933" sldId="684"/>
            <ac:spMk id="143" creationId="{CA9E18DE-0009-4ECA-9C74-887AAFAD0BA2}"/>
          </ac:spMkLst>
        </pc:spChg>
        <pc:spChg chg="add">
          <ac:chgData name="Bregje Biggelaar" userId="dc21c2d6-1075-4b40-b7f0-4adb609934cc" providerId="ADAL" clId="{4FDECC61-DE95-4C7D-A86D-B4516B44B875}" dt="2020-06-17T15:20:43.248" v="260"/>
          <ac:spMkLst>
            <pc:docMk/>
            <pc:sldMk cId="4002364933" sldId="684"/>
            <ac:spMk id="144" creationId="{836615F5-1EE5-44E0-859E-E145865C17D5}"/>
          </ac:spMkLst>
        </pc:spChg>
        <pc:spChg chg="add">
          <ac:chgData name="Bregje Biggelaar" userId="dc21c2d6-1075-4b40-b7f0-4adb609934cc" providerId="ADAL" clId="{4FDECC61-DE95-4C7D-A86D-B4516B44B875}" dt="2020-06-17T15:20:43.248" v="260"/>
          <ac:spMkLst>
            <pc:docMk/>
            <pc:sldMk cId="4002364933" sldId="684"/>
            <ac:spMk id="145" creationId="{BF09552A-299B-4FB7-A772-92543B9ED333}"/>
          </ac:spMkLst>
        </pc:spChg>
        <pc:spChg chg="add">
          <ac:chgData name="Bregje Biggelaar" userId="dc21c2d6-1075-4b40-b7f0-4adb609934cc" providerId="ADAL" clId="{4FDECC61-DE95-4C7D-A86D-B4516B44B875}" dt="2020-06-17T15:20:43.248" v="260"/>
          <ac:spMkLst>
            <pc:docMk/>
            <pc:sldMk cId="4002364933" sldId="684"/>
            <ac:spMk id="146" creationId="{01B02598-9521-45C1-B62D-F00BEF9205E3}"/>
          </ac:spMkLst>
        </pc:spChg>
        <pc:spChg chg="add">
          <ac:chgData name="Bregje Biggelaar" userId="dc21c2d6-1075-4b40-b7f0-4adb609934cc" providerId="ADAL" clId="{4FDECC61-DE95-4C7D-A86D-B4516B44B875}" dt="2020-06-17T15:20:43.248" v="260"/>
          <ac:spMkLst>
            <pc:docMk/>
            <pc:sldMk cId="4002364933" sldId="684"/>
            <ac:spMk id="147" creationId="{F2174924-EDEE-4905-80BA-65D82607A98C}"/>
          </ac:spMkLst>
        </pc:spChg>
        <pc:spChg chg="add">
          <ac:chgData name="Bregje Biggelaar" userId="dc21c2d6-1075-4b40-b7f0-4adb609934cc" providerId="ADAL" clId="{4FDECC61-DE95-4C7D-A86D-B4516B44B875}" dt="2020-06-17T15:20:43.248" v="260"/>
          <ac:spMkLst>
            <pc:docMk/>
            <pc:sldMk cId="4002364933" sldId="684"/>
            <ac:spMk id="150" creationId="{9CE029D9-6A60-43D2-BD38-19278E3927DF}"/>
          </ac:spMkLst>
        </pc:spChg>
        <pc:spChg chg="add">
          <ac:chgData name="Bregje Biggelaar" userId="dc21c2d6-1075-4b40-b7f0-4adb609934cc" providerId="ADAL" clId="{4FDECC61-DE95-4C7D-A86D-B4516B44B875}" dt="2020-06-17T15:20:43.248" v="260"/>
          <ac:spMkLst>
            <pc:docMk/>
            <pc:sldMk cId="4002364933" sldId="684"/>
            <ac:spMk id="151" creationId="{6B4B7C09-5F3F-47DA-8977-A47B418AF392}"/>
          </ac:spMkLst>
        </pc:spChg>
        <pc:spChg chg="add">
          <ac:chgData name="Bregje Biggelaar" userId="dc21c2d6-1075-4b40-b7f0-4adb609934cc" providerId="ADAL" clId="{4FDECC61-DE95-4C7D-A86D-B4516B44B875}" dt="2020-06-17T15:20:43.248" v="260"/>
          <ac:spMkLst>
            <pc:docMk/>
            <pc:sldMk cId="4002364933" sldId="684"/>
            <ac:spMk id="153" creationId="{0152A23F-EB03-4535-AFE9-89FDF573BD9B}"/>
          </ac:spMkLst>
        </pc:spChg>
        <pc:spChg chg="add">
          <ac:chgData name="Bregje Biggelaar" userId="dc21c2d6-1075-4b40-b7f0-4adb609934cc" providerId="ADAL" clId="{4FDECC61-DE95-4C7D-A86D-B4516B44B875}" dt="2020-06-17T15:20:43.248" v="260"/>
          <ac:spMkLst>
            <pc:docMk/>
            <pc:sldMk cId="4002364933" sldId="684"/>
            <ac:spMk id="154" creationId="{5F12A191-4C22-4141-BFA9-A5CEC6E285E6}"/>
          </ac:spMkLst>
        </pc:spChg>
        <pc:spChg chg="add">
          <ac:chgData name="Bregje Biggelaar" userId="dc21c2d6-1075-4b40-b7f0-4adb609934cc" providerId="ADAL" clId="{4FDECC61-DE95-4C7D-A86D-B4516B44B875}" dt="2020-06-17T15:20:43.248" v="260"/>
          <ac:spMkLst>
            <pc:docMk/>
            <pc:sldMk cId="4002364933" sldId="684"/>
            <ac:spMk id="163" creationId="{FB961640-DD8B-4E8F-9661-C4B9E5D5A09C}"/>
          </ac:spMkLst>
        </pc:spChg>
        <pc:spChg chg="add">
          <ac:chgData name="Bregje Biggelaar" userId="dc21c2d6-1075-4b40-b7f0-4adb609934cc" providerId="ADAL" clId="{4FDECC61-DE95-4C7D-A86D-B4516B44B875}" dt="2020-06-17T15:20:43.248" v="260"/>
          <ac:spMkLst>
            <pc:docMk/>
            <pc:sldMk cId="4002364933" sldId="684"/>
            <ac:spMk id="164" creationId="{776F5A9F-04FD-43FC-8DDE-D33389A1C915}"/>
          </ac:spMkLst>
        </pc:spChg>
        <pc:spChg chg="add">
          <ac:chgData name="Bregje Biggelaar" userId="dc21c2d6-1075-4b40-b7f0-4adb609934cc" providerId="ADAL" clId="{4FDECC61-DE95-4C7D-A86D-B4516B44B875}" dt="2020-06-17T15:20:43.248" v="260"/>
          <ac:spMkLst>
            <pc:docMk/>
            <pc:sldMk cId="4002364933" sldId="684"/>
            <ac:spMk id="165" creationId="{B5DEBB87-8953-4FC0-8723-8C914B4685B7}"/>
          </ac:spMkLst>
        </pc:spChg>
        <pc:spChg chg="add">
          <ac:chgData name="Bregje Biggelaar" userId="dc21c2d6-1075-4b40-b7f0-4adb609934cc" providerId="ADAL" clId="{4FDECC61-DE95-4C7D-A86D-B4516B44B875}" dt="2020-06-17T15:20:43.248" v="260"/>
          <ac:spMkLst>
            <pc:docMk/>
            <pc:sldMk cId="4002364933" sldId="684"/>
            <ac:spMk id="166" creationId="{46DB0524-1726-4872-BB1A-3AA368783DE9}"/>
          </ac:spMkLst>
        </pc:spChg>
        <pc:spChg chg="add">
          <ac:chgData name="Bregje Biggelaar" userId="dc21c2d6-1075-4b40-b7f0-4adb609934cc" providerId="ADAL" clId="{4FDECC61-DE95-4C7D-A86D-B4516B44B875}" dt="2020-06-17T15:20:43.248" v="260"/>
          <ac:spMkLst>
            <pc:docMk/>
            <pc:sldMk cId="4002364933" sldId="684"/>
            <ac:spMk id="167" creationId="{3CF77787-C199-4B78-B801-F30A8B46DB73}"/>
          </ac:spMkLst>
        </pc:spChg>
        <pc:spChg chg="add">
          <ac:chgData name="Bregje Biggelaar" userId="dc21c2d6-1075-4b40-b7f0-4adb609934cc" providerId="ADAL" clId="{4FDECC61-DE95-4C7D-A86D-B4516B44B875}" dt="2020-06-17T15:20:43.248" v="260"/>
          <ac:spMkLst>
            <pc:docMk/>
            <pc:sldMk cId="4002364933" sldId="684"/>
            <ac:spMk id="168" creationId="{7A4E685B-8860-4C3F-9325-1B01E2C1D88E}"/>
          </ac:spMkLst>
        </pc:spChg>
        <pc:spChg chg="add">
          <ac:chgData name="Bregje Biggelaar" userId="dc21c2d6-1075-4b40-b7f0-4adb609934cc" providerId="ADAL" clId="{4FDECC61-DE95-4C7D-A86D-B4516B44B875}" dt="2020-06-17T15:20:43.248" v="260"/>
          <ac:spMkLst>
            <pc:docMk/>
            <pc:sldMk cId="4002364933" sldId="684"/>
            <ac:spMk id="169" creationId="{6F1C7097-2D4E-43D0-ABF9-4A62FBCDEE79}"/>
          </ac:spMkLst>
        </pc:spChg>
        <pc:spChg chg="add">
          <ac:chgData name="Bregje Biggelaar" userId="dc21c2d6-1075-4b40-b7f0-4adb609934cc" providerId="ADAL" clId="{4FDECC61-DE95-4C7D-A86D-B4516B44B875}" dt="2020-06-17T15:20:43.248" v="260"/>
          <ac:spMkLst>
            <pc:docMk/>
            <pc:sldMk cId="4002364933" sldId="684"/>
            <ac:spMk id="170" creationId="{7D0CB16F-B28F-4733-9C3F-A35968A49D5F}"/>
          </ac:spMkLst>
        </pc:spChg>
        <pc:spChg chg="add">
          <ac:chgData name="Bregje Biggelaar" userId="dc21c2d6-1075-4b40-b7f0-4adb609934cc" providerId="ADAL" clId="{4FDECC61-DE95-4C7D-A86D-B4516B44B875}" dt="2020-06-17T15:20:43.248" v="260"/>
          <ac:spMkLst>
            <pc:docMk/>
            <pc:sldMk cId="4002364933" sldId="684"/>
            <ac:spMk id="171" creationId="{FD7E5D27-0FAE-4EB9-99DA-2D1F545A3767}"/>
          </ac:spMkLst>
        </pc:spChg>
        <pc:spChg chg="add">
          <ac:chgData name="Bregje Biggelaar" userId="dc21c2d6-1075-4b40-b7f0-4adb609934cc" providerId="ADAL" clId="{4FDECC61-DE95-4C7D-A86D-B4516B44B875}" dt="2020-06-17T15:20:43.248" v="260"/>
          <ac:spMkLst>
            <pc:docMk/>
            <pc:sldMk cId="4002364933" sldId="684"/>
            <ac:spMk id="172" creationId="{7431EA79-13D4-48AB-8783-E3E111460033}"/>
          </ac:spMkLst>
        </pc:spChg>
        <pc:spChg chg="add">
          <ac:chgData name="Bregje Biggelaar" userId="dc21c2d6-1075-4b40-b7f0-4adb609934cc" providerId="ADAL" clId="{4FDECC61-DE95-4C7D-A86D-B4516B44B875}" dt="2020-06-17T15:20:43.248" v="260"/>
          <ac:spMkLst>
            <pc:docMk/>
            <pc:sldMk cId="4002364933" sldId="684"/>
            <ac:spMk id="173" creationId="{EE3FEC8A-1985-40D0-8C3A-524221DCFA1C}"/>
          </ac:spMkLst>
        </pc:spChg>
        <pc:spChg chg="add">
          <ac:chgData name="Bregje Biggelaar" userId="dc21c2d6-1075-4b40-b7f0-4adb609934cc" providerId="ADAL" clId="{4FDECC61-DE95-4C7D-A86D-B4516B44B875}" dt="2020-06-17T15:20:43.248" v="260"/>
          <ac:spMkLst>
            <pc:docMk/>
            <pc:sldMk cId="4002364933" sldId="684"/>
            <ac:spMk id="174" creationId="{247BF1FD-6348-434A-97A2-4F82F7578AFC}"/>
          </ac:spMkLst>
        </pc:spChg>
        <pc:spChg chg="add">
          <ac:chgData name="Bregje Biggelaar" userId="dc21c2d6-1075-4b40-b7f0-4adb609934cc" providerId="ADAL" clId="{4FDECC61-DE95-4C7D-A86D-B4516B44B875}" dt="2020-06-17T15:20:43.248" v="260"/>
          <ac:spMkLst>
            <pc:docMk/>
            <pc:sldMk cId="4002364933" sldId="684"/>
            <ac:spMk id="175" creationId="{E715A901-2C42-4352-A2D5-C18D023D2E41}"/>
          </ac:spMkLst>
        </pc:spChg>
        <pc:spChg chg="add">
          <ac:chgData name="Bregje Biggelaar" userId="dc21c2d6-1075-4b40-b7f0-4adb609934cc" providerId="ADAL" clId="{4FDECC61-DE95-4C7D-A86D-B4516B44B875}" dt="2020-06-17T15:20:43.248" v="260"/>
          <ac:spMkLst>
            <pc:docMk/>
            <pc:sldMk cId="4002364933" sldId="684"/>
            <ac:spMk id="176" creationId="{D97088A1-E171-4E66-BCBD-83D34D8061CE}"/>
          </ac:spMkLst>
        </pc:spChg>
        <pc:spChg chg="add">
          <ac:chgData name="Bregje Biggelaar" userId="dc21c2d6-1075-4b40-b7f0-4adb609934cc" providerId="ADAL" clId="{4FDECC61-DE95-4C7D-A86D-B4516B44B875}" dt="2020-06-17T15:20:43.248" v="260"/>
          <ac:spMkLst>
            <pc:docMk/>
            <pc:sldMk cId="4002364933" sldId="684"/>
            <ac:spMk id="177" creationId="{A432A01E-FCD2-4D4A-BEA4-D53782853D08}"/>
          </ac:spMkLst>
        </pc:spChg>
        <pc:spChg chg="add">
          <ac:chgData name="Bregje Biggelaar" userId="dc21c2d6-1075-4b40-b7f0-4adb609934cc" providerId="ADAL" clId="{4FDECC61-DE95-4C7D-A86D-B4516B44B875}" dt="2020-06-17T15:20:43.248" v="260"/>
          <ac:spMkLst>
            <pc:docMk/>
            <pc:sldMk cId="4002364933" sldId="684"/>
            <ac:spMk id="178" creationId="{77C66D21-688E-410B-9DCA-4DDF8DC9B51A}"/>
          </ac:spMkLst>
        </pc:spChg>
        <pc:grpChg chg="del">
          <ac:chgData name="Bregje Biggelaar" userId="dc21c2d6-1075-4b40-b7f0-4adb609934cc" providerId="ADAL" clId="{4FDECC61-DE95-4C7D-A86D-B4516B44B875}" dt="2020-06-17T15:20:34.937" v="259" actId="478"/>
          <ac:grpSpMkLst>
            <pc:docMk/>
            <pc:sldMk cId="4002364933" sldId="684"/>
            <ac:grpSpMk id="99" creationId="{ED505258-63C3-433A-8A41-D5AC87660A32}"/>
          </ac:grpSpMkLst>
        </pc:grpChg>
        <pc:grpChg chg="del">
          <ac:chgData name="Bregje Biggelaar" userId="dc21c2d6-1075-4b40-b7f0-4adb609934cc" providerId="ADAL" clId="{4FDECC61-DE95-4C7D-A86D-B4516B44B875}" dt="2020-06-17T15:20:34.937" v="259" actId="478"/>
          <ac:grpSpMkLst>
            <pc:docMk/>
            <pc:sldMk cId="4002364933" sldId="684"/>
            <ac:grpSpMk id="102" creationId="{3BF8E9B0-2B70-4CB0-AEDD-0191C8D2AB07}"/>
          </ac:grpSpMkLst>
        </pc:grpChg>
        <pc:grpChg chg="del">
          <ac:chgData name="Bregje Biggelaar" userId="dc21c2d6-1075-4b40-b7f0-4adb609934cc" providerId="ADAL" clId="{4FDECC61-DE95-4C7D-A86D-B4516B44B875}" dt="2020-06-17T15:20:34.937" v="259" actId="478"/>
          <ac:grpSpMkLst>
            <pc:docMk/>
            <pc:sldMk cId="4002364933" sldId="684"/>
            <ac:grpSpMk id="106" creationId="{2716F031-9192-4743-9CBB-EB710B804364}"/>
          </ac:grpSpMkLst>
        </pc:grpChg>
        <pc:grpChg chg="del">
          <ac:chgData name="Bregje Biggelaar" userId="dc21c2d6-1075-4b40-b7f0-4adb609934cc" providerId="ADAL" clId="{4FDECC61-DE95-4C7D-A86D-B4516B44B875}" dt="2020-06-17T15:20:34.937" v="259" actId="478"/>
          <ac:grpSpMkLst>
            <pc:docMk/>
            <pc:sldMk cId="4002364933" sldId="684"/>
            <ac:grpSpMk id="109" creationId="{6CCD3840-D29B-4ED4-B1E1-235ED6E84760}"/>
          </ac:grpSpMkLst>
        </pc:grpChg>
        <pc:grpChg chg="del">
          <ac:chgData name="Bregje Biggelaar" userId="dc21c2d6-1075-4b40-b7f0-4adb609934cc" providerId="ADAL" clId="{4FDECC61-DE95-4C7D-A86D-B4516B44B875}" dt="2020-06-17T15:20:34.937" v="259" actId="478"/>
          <ac:grpSpMkLst>
            <pc:docMk/>
            <pc:sldMk cId="4002364933" sldId="684"/>
            <ac:grpSpMk id="112" creationId="{D0F565D9-8889-4EF3-ABFC-777ECF96F040}"/>
          </ac:grpSpMkLst>
        </pc:grpChg>
        <pc:picChg chg="del">
          <ac:chgData name="Bregje Biggelaar" userId="dc21c2d6-1075-4b40-b7f0-4adb609934cc" providerId="ADAL" clId="{4FDECC61-DE95-4C7D-A86D-B4516B44B875}" dt="2020-06-17T15:20:34.937" v="259" actId="478"/>
          <ac:picMkLst>
            <pc:docMk/>
            <pc:sldMk cId="4002364933" sldId="684"/>
            <ac:picMk id="115" creationId="{72A93DF0-6286-41E3-9BB4-5D56DDCCBABC}"/>
          </ac:picMkLst>
        </pc:picChg>
        <pc:picChg chg="add">
          <ac:chgData name="Bregje Biggelaar" userId="dc21c2d6-1075-4b40-b7f0-4adb609934cc" providerId="ADAL" clId="{4FDECC61-DE95-4C7D-A86D-B4516B44B875}" dt="2020-06-17T15:20:43.248" v="260"/>
          <ac:picMkLst>
            <pc:docMk/>
            <pc:sldMk cId="4002364933" sldId="684"/>
            <ac:picMk id="125" creationId="{43DDA3EB-A1CC-4FBD-8D65-85AD5A68BC8D}"/>
          </ac:picMkLst>
        </pc:picChg>
        <pc:picChg chg="add">
          <ac:chgData name="Bregje Biggelaar" userId="dc21c2d6-1075-4b40-b7f0-4adb609934cc" providerId="ADAL" clId="{4FDECC61-DE95-4C7D-A86D-B4516B44B875}" dt="2020-06-17T15:20:43.248" v="260"/>
          <ac:picMkLst>
            <pc:docMk/>
            <pc:sldMk cId="4002364933" sldId="684"/>
            <ac:picMk id="126" creationId="{ED684CC5-834A-4B12-9C9B-77C14D4C0131}"/>
          </ac:picMkLst>
        </pc:picChg>
        <pc:picChg chg="add">
          <ac:chgData name="Bregje Biggelaar" userId="dc21c2d6-1075-4b40-b7f0-4adb609934cc" providerId="ADAL" clId="{4FDECC61-DE95-4C7D-A86D-B4516B44B875}" dt="2020-06-17T15:20:43.248" v="260"/>
          <ac:picMkLst>
            <pc:docMk/>
            <pc:sldMk cId="4002364933" sldId="684"/>
            <ac:picMk id="127" creationId="{815DA86A-2A16-490A-A528-B760CB0C0505}"/>
          </ac:picMkLst>
        </pc:picChg>
        <pc:picChg chg="add">
          <ac:chgData name="Bregje Biggelaar" userId="dc21c2d6-1075-4b40-b7f0-4adb609934cc" providerId="ADAL" clId="{4FDECC61-DE95-4C7D-A86D-B4516B44B875}" dt="2020-06-17T15:20:43.248" v="260"/>
          <ac:picMkLst>
            <pc:docMk/>
            <pc:sldMk cId="4002364933" sldId="684"/>
            <ac:picMk id="128" creationId="{51B2C699-76A9-4B86-97D0-B4305E9460C9}"/>
          </ac:picMkLst>
        </pc:picChg>
        <pc:picChg chg="add">
          <ac:chgData name="Bregje Biggelaar" userId="dc21c2d6-1075-4b40-b7f0-4adb609934cc" providerId="ADAL" clId="{4FDECC61-DE95-4C7D-A86D-B4516B44B875}" dt="2020-06-17T15:20:43.248" v="260"/>
          <ac:picMkLst>
            <pc:docMk/>
            <pc:sldMk cId="4002364933" sldId="684"/>
            <ac:picMk id="129" creationId="{4E639565-EC71-4093-9FA5-C93AD2FA7BD7}"/>
          </ac:picMkLst>
        </pc:picChg>
        <pc:picChg chg="add">
          <ac:chgData name="Bregje Biggelaar" userId="dc21c2d6-1075-4b40-b7f0-4adb609934cc" providerId="ADAL" clId="{4FDECC61-DE95-4C7D-A86D-B4516B44B875}" dt="2020-06-17T15:20:43.248" v="260"/>
          <ac:picMkLst>
            <pc:docMk/>
            <pc:sldMk cId="4002364933" sldId="684"/>
            <ac:picMk id="130" creationId="{9D0A1611-EF03-4D67-97D4-E2106AB363CB}"/>
          </ac:picMkLst>
        </pc:picChg>
        <pc:picChg chg="add">
          <ac:chgData name="Bregje Biggelaar" userId="dc21c2d6-1075-4b40-b7f0-4adb609934cc" providerId="ADAL" clId="{4FDECC61-DE95-4C7D-A86D-B4516B44B875}" dt="2020-06-17T15:20:43.248" v="260"/>
          <ac:picMkLst>
            <pc:docMk/>
            <pc:sldMk cId="4002364933" sldId="684"/>
            <ac:picMk id="131" creationId="{A80EF784-94CC-4E06-9234-1E81949B511B}"/>
          </ac:picMkLst>
        </pc:picChg>
        <pc:picChg chg="add">
          <ac:chgData name="Bregje Biggelaar" userId="dc21c2d6-1075-4b40-b7f0-4adb609934cc" providerId="ADAL" clId="{4FDECC61-DE95-4C7D-A86D-B4516B44B875}" dt="2020-06-17T15:20:43.248" v="260"/>
          <ac:picMkLst>
            <pc:docMk/>
            <pc:sldMk cId="4002364933" sldId="684"/>
            <ac:picMk id="132" creationId="{45FE3562-CF20-4382-B8A4-4215BC406EDF}"/>
          </ac:picMkLst>
        </pc:picChg>
        <pc:picChg chg="add">
          <ac:chgData name="Bregje Biggelaar" userId="dc21c2d6-1075-4b40-b7f0-4adb609934cc" providerId="ADAL" clId="{4FDECC61-DE95-4C7D-A86D-B4516B44B875}" dt="2020-06-17T15:20:43.248" v="260"/>
          <ac:picMkLst>
            <pc:docMk/>
            <pc:sldMk cId="4002364933" sldId="684"/>
            <ac:picMk id="133" creationId="{68359DA2-9453-4005-A596-D7B0DA33F350}"/>
          </ac:picMkLst>
        </pc:picChg>
        <pc:picChg chg="add">
          <ac:chgData name="Bregje Biggelaar" userId="dc21c2d6-1075-4b40-b7f0-4adb609934cc" providerId="ADAL" clId="{4FDECC61-DE95-4C7D-A86D-B4516B44B875}" dt="2020-06-17T15:20:43.248" v="260"/>
          <ac:picMkLst>
            <pc:docMk/>
            <pc:sldMk cId="4002364933" sldId="684"/>
            <ac:picMk id="152" creationId="{DFBF125E-A611-4C90-BC24-9D02764A8F46}"/>
          </ac:picMkLst>
        </pc:picChg>
        <pc:picChg chg="add">
          <ac:chgData name="Bregje Biggelaar" userId="dc21c2d6-1075-4b40-b7f0-4adb609934cc" providerId="ADAL" clId="{4FDECC61-DE95-4C7D-A86D-B4516B44B875}" dt="2020-06-17T15:20:43.248" v="260"/>
          <ac:picMkLst>
            <pc:docMk/>
            <pc:sldMk cId="4002364933" sldId="684"/>
            <ac:picMk id="155" creationId="{3DD09BBB-869A-4F3E-ABA7-6CAEA94A3351}"/>
          </ac:picMkLst>
        </pc:picChg>
        <pc:picChg chg="add">
          <ac:chgData name="Bregje Biggelaar" userId="dc21c2d6-1075-4b40-b7f0-4adb609934cc" providerId="ADAL" clId="{4FDECC61-DE95-4C7D-A86D-B4516B44B875}" dt="2020-06-17T15:20:43.248" v="260"/>
          <ac:picMkLst>
            <pc:docMk/>
            <pc:sldMk cId="4002364933" sldId="684"/>
            <ac:picMk id="156" creationId="{132F9E3C-81A7-4E5A-B8A0-38249098495B}"/>
          </ac:picMkLst>
        </pc:picChg>
        <pc:picChg chg="add">
          <ac:chgData name="Bregje Biggelaar" userId="dc21c2d6-1075-4b40-b7f0-4adb609934cc" providerId="ADAL" clId="{4FDECC61-DE95-4C7D-A86D-B4516B44B875}" dt="2020-06-17T15:20:43.248" v="260"/>
          <ac:picMkLst>
            <pc:docMk/>
            <pc:sldMk cId="4002364933" sldId="684"/>
            <ac:picMk id="157" creationId="{2AB24956-A270-4CCE-93C3-B20AADD8CD4A}"/>
          </ac:picMkLst>
        </pc:picChg>
        <pc:picChg chg="add">
          <ac:chgData name="Bregje Biggelaar" userId="dc21c2d6-1075-4b40-b7f0-4adb609934cc" providerId="ADAL" clId="{4FDECC61-DE95-4C7D-A86D-B4516B44B875}" dt="2020-06-17T15:20:43.248" v="260"/>
          <ac:picMkLst>
            <pc:docMk/>
            <pc:sldMk cId="4002364933" sldId="684"/>
            <ac:picMk id="158" creationId="{DBEB795F-19D2-40F9-B4AD-43FCBC9641DD}"/>
          </ac:picMkLst>
        </pc:picChg>
        <pc:picChg chg="add">
          <ac:chgData name="Bregje Biggelaar" userId="dc21c2d6-1075-4b40-b7f0-4adb609934cc" providerId="ADAL" clId="{4FDECC61-DE95-4C7D-A86D-B4516B44B875}" dt="2020-06-17T15:20:43.248" v="260"/>
          <ac:picMkLst>
            <pc:docMk/>
            <pc:sldMk cId="4002364933" sldId="684"/>
            <ac:picMk id="159" creationId="{B5E07827-128D-4022-9E52-5004D0281A25}"/>
          </ac:picMkLst>
        </pc:picChg>
        <pc:picChg chg="add">
          <ac:chgData name="Bregje Biggelaar" userId="dc21c2d6-1075-4b40-b7f0-4adb609934cc" providerId="ADAL" clId="{4FDECC61-DE95-4C7D-A86D-B4516B44B875}" dt="2020-06-17T15:20:43.248" v="260"/>
          <ac:picMkLst>
            <pc:docMk/>
            <pc:sldMk cId="4002364933" sldId="684"/>
            <ac:picMk id="160" creationId="{5EB9E5C0-2D1D-4290-B3F0-8942A23BDBEB}"/>
          </ac:picMkLst>
        </pc:picChg>
        <pc:picChg chg="add">
          <ac:chgData name="Bregje Biggelaar" userId="dc21c2d6-1075-4b40-b7f0-4adb609934cc" providerId="ADAL" clId="{4FDECC61-DE95-4C7D-A86D-B4516B44B875}" dt="2020-06-17T15:20:43.248" v="260"/>
          <ac:picMkLst>
            <pc:docMk/>
            <pc:sldMk cId="4002364933" sldId="684"/>
            <ac:picMk id="161" creationId="{D9DCC34A-17EA-4FD3-B643-302D0081FAA1}"/>
          </ac:picMkLst>
        </pc:picChg>
        <pc:picChg chg="add">
          <ac:chgData name="Bregje Biggelaar" userId="dc21c2d6-1075-4b40-b7f0-4adb609934cc" providerId="ADAL" clId="{4FDECC61-DE95-4C7D-A86D-B4516B44B875}" dt="2020-06-17T15:20:43.248" v="260"/>
          <ac:picMkLst>
            <pc:docMk/>
            <pc:sldMk cId="4002364933" sldId="684"/>
            <ac:picMk id="162" creationId="{FCDB42FB-6D25-4F47-8153-B941EDD00E32}"/>
          </ac:picMkLst>
        </pc:picChg>
        <pc:cxnChg chg="add">
          <ac:chgData name="Bregje Biggelaar" userId="dc21c2d6-1075-4b40-b7f0-4adb609934cc" providerId="ADAL" clId="{4FDECC61-DE95-4C7D-A86D-B4516B44B875}" dt="2020-06-17T15:20:43.248" v="260"/>
          <ac:cxnSpMkLst>
            <pc:docMk/>
            <pc:sldMk cId="4002364933" sldId="684"/>
            <ac:cxnSpMk id="57" creationId="{29DF0D3B-4B1C-4CC7-9B20-0BE0B5E7B159}"/>
          </ac:cxnSpMkLst>
        </pc:cxnChg>
        <pc:cxnChg chg="add">
          <ac:chgData name="Bregje Biggelaar" userId="dc21c2d6-1075-4b40-b7f0-4adb609934cc" providerId="ADAL" clId="{4FDECC61-DE95-4C7D-A86D-B4516B44B875}" dt="2020-06-17T15:20:43.248" v="260"/>
          <ac:cxnSpMkLst>
            <pc:docMk/>
            <pc:sldMk cId="4002364933" sldId="684"/>
            <ac:cxnSpMk id="148" creationId="{F09B41F3-7D4F-4646-B8EC-B78742D51951}"/>
          </ac:cxnSpMkLst>
        </pc:cxnChg>
        <pc:cxnChg chg="add">
          <ac:chgData name="Bregje Biggelaar" userId="dc21c2d6-1075-4b40-b7f0-4adb609934cc" providerId="ADAL" clId="{4FDECC61-DE95-4C7D-A86D-B4516B44B875}" dt="2020-06-17T15:20:43.248" v="260"/>
          <ac:cxnSpMkLst>
            <pc:docMk/>
            <pc:sldMk cId="4002364933" sldId="684"/>
            <ac:cxnSpMk id="149" creationId="{B727A765-A2D3-4AB4-8105-F23670E0E90F}"/>
          </ac:cxnSpMkLst>
        </pc:cxnChg>
      </pc:sldChg>
    </pc:docChg>
  </pc:docChgLst>
  <pc:docChgLst>
    <pc:chgData name="Bartels, Michèle (M)" userId="S::m.bartels@venlo.nl::e1fae6a8-dba0-4f36-9e75-5b624af40169" providerId="AD" clId="Web-{E8D5F3D9-22F4-8CB3-271B-2F799EC5CCA5}"/>
    <pc:docChg chg="modSld">
      <pc:chgData name="Bartels, Michèle (M)" userId="S::m.bartels@venlo.nl::e1fae6a8-dba0-4f36-9e75-5b624af40169" providerId="AD" clId="Web-{E8D5F3D9-22F4-8CB3-271B-2F799EC5CCA5}" dt="2020-06-18T06:26:32.776" v="50" actId="20577"/>
      <pc:docMkLst>
        <pc:docMk/>
      </pc:docMkLst>
      <pc:sldChg chg="modSp">
        <pc:chgData name="Bartels, Michèle (M)" userId="S::m.bartels@venlo.nl::e1fae6a8-dba0-4f36-9e75-5b624af40169" providerId="AD" clId="Web-{E8D5F3D9-22F4-8CB3-271B-2F799EC5CCA5}" dt="2020-06-18T06:25:43.557" v="33" actId="20577"/>
        <pc:sldMkLst>
          <pc:docMk/>
          <pc:sldMk cId="2328765997" sldId="256"/>
        </pc:sldMkLst>
        <pc:spChg chg="mod">
          <ac:chgData name="Bartels, Michèle (M)" userId="S::m.bartels@venlo.nl::e1fae6a8-dba0-4f36-9e75-5b624af40169" providerId="AD" clId="Web-{E8D5F3D9-22F4-8CB3-271B-2F799EC5CCA5}" dt="2020-06-18T06:25:43.557" v="33" actId="20577"/>
          <ac:spMkLst>
            <pc:docMk/>
            <pc:sldMk cId="2328765997" sldId="256"/>
            <ac:spMk id="4" creationId="{3D269C10-F97E-E245-ADAB-A3396977EFE5}"/>
          </ac:spMkLst>
        </pc:spChg>
      </pc:sldChg>
      <pc:sldChg chg="modSp">
        <pc:chgData name="Bartels, Michèle (M)" userId="S::m.bartels@venlo.nl::e1fae6a8-dba0-4f36-9e75-5b624af40169" providerId="AD" clId="Web-{E8D5F3D9-22F4-8CB3-271B-2F799EC5CCA5}" dt="2020-06-18T06:26:31.854" v="48" actId="20577"/>
        <pc:sldMkLst>
          <pc:docMk/>
          <pc:sldMk cId="1495750065" sldId="654"/>
        </pc:sldMkLst>
        <pc:spChg chg="mod">
          <ac:chgData name="Bartels, Michèle (M)" userId="S::m.bartels@venlo.nl::e1fae6a8-dba0-4f36-9e75-5b624af40169" providerId="AD" clId="Web-{E8D5F3D9-22F4-8CB3-271B-2F799EC5CCA5}" dt="2020-06-18T06:26:31.854" v="48" actId="20577"/>
          <ac:spMkLst>
            <pc:docMk/>
            <pc:sldMk cId="1495750065" sldId="654"/>
            <ac:spMk id="4" creationId="{00000000-0000-0000-0000-000000000000}"/>
          </ac:spMkLst>
        </pc:spChg>
      </pc:sldChg>
    </pc:docChg>
  </pc:docChgLst>
  <pc:docChgLst>
    <pc:chgData name="Bartels, Michèle (M)" userId="S::m.bartels@venlo.nl::e1fae6a8-dba0-4f36-9e75-5b624af40169" providerId="AD" clId="Web-{BAA9B6EC-B7F7-94C7-9D93-37FBDFDD4201}"/>
    <pc:docChg chg="modSld">
      <pc:chgData name="Bartels, Michèle (M)" userId="S::m.bartels@venlo.nl::e1fae6a8-dba0-4f36-9e75-5b624af40169" providerId="AD" clId="Web-{BAA9B6EC-B7F7-94C7-9D93-37FBDFDD4201}" dt="2020-06-22T08:58:53.871" v="70" actId="20577"/>
      <pc:docMkLst>
        <pc:docMk/>
      </pc:docMkLst>
      <pc:sldChg chg="modSp">
        <pc:chgData name="Bartels, Michèle (M)" userId="S::m.bartels@venlo.nl::e1fae6a8-dba0-4f36-9e75-5b624af40169" providerId="AD" clId="Web-{BAA9B6EC-B7F7-94C7-9D93-37FBDFDD4201}" dt="2020-06-22T08:58:53.871" v="70" actId="20577"/>
        <pc:sldMkLst>
          <pc:docMk/>
          <pc:sldMk cId="1495750065" sldId="654"/>
        </pc:sldMkLst>
        <pc:spChg chg="mod">
          <ac:chgData name="Bartels, Michèle (M)" userId="S::m.bartels@venlo.nl::e1fae6a8-dba0-4f36-9e75-5b624af40169" providerId="AD" clId="Web-{BAA9B6EC-B7F7-94C7-9D93-37FBDFDD4201}" dt="2020-06-22T08:58:53.871" v="70" actId="20577"/>
          <ac:spMkLst>
            <pc:docMk/>
            <pc:sldMk cId="1495750065" sldId="654"/>
            <ac:spMk id="28" creationId="{00000000-0000-0000-0000-000000000000}"/>
          </ac:spMkLst>
        </pc:spChg>
      </pc:sldChg>
      <pc:sldChg chg="modSp">
        <pc:chgData name="Bartels, Michèle (M)" userId="S::m.bartels@venlo.nl::e1fae6a8-dba0-4f36-9e75-5b624af40169" providerId="AD" clId="Web-{BAA9B6EC-B7F7-94C7-9D93-37FBDFDD4201}" dt="2020-06-22T08:47:05.742" v="0"/>
        <pc:sldMkLst>
          <pc:docMk/>
          <pc:sldMk cId="3021885652" sldId="680"/>
        </pc:sldMkLst>
        <pc:spChg chg="mod">
          <ac:chgData name="Bartels, Michèle (M)" userId="S::m.bartels@venlo.nl::e1fae6a8-dba0-4f36-9e75-5b624af40169" providerId="AD" clId="Web-{BAA9B6EC-B7F7-94C7-9D93-37FBDFDD4201}" dt="2020-06-22T08:47:05.742" v="0"/>
          <ac:spMkLst>
            <pc:docMk/>
            <pc:sldMk cId="3021885652" sldId="680"/>
            <ac:spMk id="53" creationId="{13241D3D-FD51-484B-B3C2-97BDE0D39A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4385" cy="33716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589579" y="0"/>
            <a:ext cx="4274385" cy="337165"/>
          </a:xfrm>
          <a:prstGeom prst="rect">
            <a:avLst/>
          </a:prstGeom>
        </p:spPr>
        <p:txBody>
          <a:bodyPr vert="horz" lIns="91440" tIns="45720" rIns="91440" bIns="45720" rtlCol="0"/>
          <a:lstStyle>
            <a:lvl1pPr algn="r">
              <a:defRPr sz="1200"/>
            </a:lvl1pPr>
          </a:lstStyle>
          <a:p>
            <a:fld id="{CEF346B7-A05C-4A8C-A52C-652BBD4C141F}" type="datetimeFigureOut">
              <a:rPr lang="nl-NL" smtClean="0"/>
              <a:t>25-6-2020</a:t>
            </a:fld>
            <a:endParaRPr lang="nl-NL"/>
          </a:p>
        </p:txBody>
      </p:sp>
      <p:sp>
        <p:nvSpPr>
          <p:cNvPr id="4" name="Tijdelijke aanduiding voor dia-afbeelding 3"/>
          <p:cNvSpPr>
            <a:spLocks noGrp="1" noRot="1" noChangeAspect="1"/>
          </p:cNvSpPr>
          <p:nvPr>
            <p:ph type="sldImg" idx="2"/>
          </p:nvPr>
        </p:nvSpPr>
        <p:spPr>
          <a:xfrm>
            <a:off x="3290888" y="841375"/>
            <a:ext cx="3284537" cy="22733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86397" y="3241311"/>
            <a:ext cx="7893520" cy="265207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398598"/>
            <a:ext cx="4274385" cy="33716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589579" y="6398598"/>
            <a:ext cx="4274385" cy="337165"/>
          </a:xfrm>
          <a:prstGeom prst="rect">
            <a:avLst/>
          </a:prstGeom>
        </p:spPr>
        <p:txBody>
          <a:bodyPr vert="horz" lIns="91440" tIns="45720" rIns="91440" bIns="45720" rtlCol="0" anchor="b"/>
          <a:lstStyle>
            <a:lvl1pPr algn="r">
              <a:defRPr sz="1200"/>
            </a:lvl1pPr>
          </a:lstStyle>
          <a:p>
            <a:fld id="{78561E19-5006-422E-A7A5-CE7C14B23A47}" type="slidenum">
              <a:rPr lang="nl-NL" smtClean="0"/>
              <a:t>‹nr.›</a:t>
            </a:fld>
            <a:endParaRPr lang="nl-NL"/>
          </a:p>
        </p:txBody>
      </p:sp>
    </p:spTree>
    <p:extLst>
      <p:ext uri="{BB962C8B-B14F-4D97-AF65-F5344CB8AC3E}">
        <p14:creationId xmlns:p14="http://schemas.microsoft.com/office/powerpoint/2010/main" val="376431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8561E19-5006-422E-A7A5-CE7C14B23A47}" type="slidenum">
              <a:rPr lang="nl-NL" smtClean="0"/>
              <a:t>1</a:t>
            </a:fld>
            <a:endParaRPr lang="nl-NL"/>
          </a:p>
        </p:txBody>
      </p:sp>
    </p:spTree>
    <p:extLst>
      <p:ext uri="{BB962C8B-B14F-4D97-AF65-F5344CB8AC3E}">
        <p14:creationId xmlns:p14="http://schemas.microsoft.com/office/powerpoint/2010/main" val="386741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10</a:t>
            </a:fld>
            <a:endParaRPr lang="nl-NL"/>
          </a:p>
        </p:txBody>
      </p:sp>
    </p:spTree>
    <p:extLst>
      <p:ext uri="{BB962C8B-B14F-4D97-AF65-F5344CB8AC3E}">
        <p14:creationId xmlns:p14="http://schemas.microsoft.com/office/powerpoint/2010/main" val="73672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11</a:t>
            </a:fld>
            <a:endParaRPr lang="nl-NL"/>
          </a:p>
        </p:txBody>
      </p:sp>
    </p:spTree>
    <p:extLst>
      <p:ext uri="{BB962C8B-B14F-4D97-AF65-F5344CB8AC3E}">
        <p14:creationId xmlns:p14="http://schemas.microsoft.com/office/powerpoint/2010/main" val="195715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Filson Pro Regular" panose="02000000000000000000" pitchFamily="50" charset="0"/>
                <a:ea typeface="+mn-ea"/>
                <a:cs typeface="+mn-cs"/>
              </a:rPr>
              <a:t>Voor </a:t>
            </a:r>
            <a:r>
              <a:rPr lang="nl-NL" sz="1200" b="1" kern="1200">
                <a:solidFill>
                  <a:schemeClr val="tx1"/>
                </a:solidFill>
                <a:latin typeface="Filson Pro Regular" panose="02000000000000000000" pitchFamily="50" charset="0"/>
                <a:ea typeface="+mn-ea"/>
                <a:cs typeface="+mn-cs"/>
              </a:rPr>
              <a:t>besparing</a:t>
            </a:r>
            <a:r>
              <a:rPr lang="nl-NL" sz="1200" kern="1200">
                <a:solidFill>
                  <a:schemeClr val="tx1"/>
                </a:solidFill>
                <a:latin typeface="Filson Pro Regular" panose="02000000000000000000" pitchFamily="50" charset="0"/>
                <a:ea typeface="+mn-ea"/>
                <a:cs typeface="+mn-cs"/>
              </a:rPr>
              <a:t> ligt de focus op het ondersteunen van gemeenten in hun besparingsaanpak richting inwoners en bedrijven. Veel gemeenten hebben al geïnventariseerd waar inwoners en bedrijven behoeften aan hebben. De regio kan hier aan de achterkant in ondersteunen.</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Filson Pro Regular" panose="02000000000000000000" pitchFamily="50" charset="0"/>
                <a:ea typeface="+mn-ea"/>
                <a:cs typeface="+mn-cs"/>
              </a:rPr>
              <a:t>Voor grootschalige opwek wordt er een procesplan uitgewerkt voor het toepassen van een </a:t>
            </a:r>
            <a:r>
              <a:rPr lang="nl-NL" sz="1200" b="1" kern="1200">
                <a:solidFill>
                  <a:schemeClr val="tx1"/>
                </a:solidFill>
                <a:latin typeface="Filson Pro Regular" panose="02000000000000000000" pitchFamily="50" charset="0"/>
                <a:ea typeface="+mn-ea"/>
                <a:cs typeface="+mn-cs"/>
              </a:rPr>
              <a:t>MER-werkwijze</a:t>
            </a:r>
            <a:r>
              <a:rPr lang="nl-NL" sz="1200" kern="1200">
                <a:solidFill>
                  <a:schemeClr val="tx1"/>
                </a:solidFill>
                <a:latin typeface="Filson Pro Regular" panose="02000000000000000000" pitchFamily="50" charset="0"/>
                <a:ea typeface="+mn-ea"/>
                <a:cs typeface="+mn-cs"/>
              </a:rPr>
              <a:t>. Vanuit de RES-organisatie worden inwoners hierin betrokken via bijvoorbeeld een regionale enquête en een regionale burgertop. </a:t>
            </a:r>
          </a:p>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235361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17</a:t>
            </a:fld>
            <a:endParaRPr lang="nl-NL"/>
          </a:p>
        </p:txBody>
      </p:sp>
    </p:spTree>
    <p:extLst>
      <p:ext uri="{BB962C8B-B14F-4D97-AF65-F5344CB8AC3E}">
        <p14:creationId xmlns:p14="http://schemas.microsoft.com/office/powerpoint/2010/main" val="256133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a:t>
            </a:r>
            <a:r>
              <a:rPr lang="de"/>
              <a:t>rootschalige  opwek is verbreed tot duurzaam opwekken. </a:t>
            </a:r>
            <a:r>
              <a:rPr lang="nl-NL"/>
              <a:t>W</a:t>
            </a:r>
            <a:r>
              <a:rPr lang="de"/>
              <a:t>ereld</a:t>
            </a:r>
            <a:r>
              <a:rPr lang="de" baseline="0"/>
              <a:t> om ons heen vindt kleinschalige opwek ook belangrijk, is hun referentiekader.</a:t>
            </a:r>
          </a:p>
          <a:p>
            <a:r>
              <a:rPr lang="de" baseline="0"/>
              <a:t>Samenwerken is nieuwe naam voor particpatie en communicatie, want participatie wordt vaak eenzijdig aangevlogen en het is over de volle breedte.</a:t>
            </a:r>
          </a:p>
          <a:p>
            <a:r>
              <a:rPr lang="de" baseline="0"/>
              <a:t>Ervaring heeft geleerd om ook het proces en uitvoering een plaats te geven.</a:t>
            </a:r>
            <a:endParaRPr lang="d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61E19-5006-422E-A7A5-CE7C14B23A4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1handreiking  hoe</a:t>
            </a:r>
            <a:r>
              <a:rPr lang="nl-NL" baseline="0"/>
              <a:t> de </a:t>
            </a:r>
            <a:r>
              <a:rPr lang="nl-NL" baseline="0" err="1"/>
              <a:t>bb</a:t>
            </a:r>
            <a:r>
              <a:rPr lang="nl-NL" baseline="0"/>
              <a:t> dat organiseren bij start </a:t>
            </a:r>
            <a:r>
              <a:rPr lang="nl-NL" b="1" baseline="0"/>
              <a:t>juli. </a:t>
            </a:r>
            <a:r>
              <a:rPr lang="nl-NL" baseline="0"/>
              <a:t>+ maandelijkse update</a:t>
            </a:r>
            <a:endParaRPr lang="nl-NL"/>
          </a:p>
          <a:p>
            <a:r>
              <a:rPr lang="nl-NL"/>
              <a:t>2 handreiking soc. </a:t>
            </a:r>
            <a:r>
              <a:rPr lang="nl-NL" err="1"/>
              <a:t>Drzmhd</a:t>
            </a:r>
            <a:r>
              <a:rPr lang="nl-NL"/>
              <a:t> </a:t>
            </a:r>
            <a:r>
              <a:rPr lang="nl-NL" baseline="0"/>
              <a:t> </a:t>
            </a:r>
            <a:r>
              <a:rPr lang="nl-NL" b="1" baseline="0"/>
              <a:t>bij start juli </a:t>
            </a:r>
            <a:r>
              <a:rPr lang="nl-NL" baseline="0"/>
              <a:t>hoe opwek, besparing en evt. warmte die in hun uitwerking mee uitwerken.  Maandelijkse update. </a:t>
            </a:r>
            <a:endParaRPr lang="nl-NL"/>
          </a:p>
          <a:p>
            <a:r>
              <a:rPr lang="nl-NL"/>
              <a:t>3 keuze </a:t>
            </a:r>
            <a:r>
              <a:rPr lang="nl-NL" b="1"/>
              <a:t>in</a:t>
            </a:r>
            <a:r>
              <a:rPr lang="nl-NL" b="1">
                <a:solidFill>
                  <a:srgbClr val="FF0000"/>
                </a:solidFill>
              </a:rPr>
              <a:t> okt </a:t>
            </a:r>
            <a:r>
              <a:rPr lang="nl-NL"/>
              <a:t>regionaal of niet. Daarna uitwerking</a:t>
            </a:r>
          </a:p>
          <a:p>
            <a:r>
              <a:rPr lang="nl-NL"/>
              <a:t>4 is alles lokaal? Zijn er geen regionale</a:t>
            </a:r>
            <a:r>
              <a:rPr lang="nl-NL" baseline="0"/>
              <a:t> verantwoordelijkheden?</a:t>
            </a:r>
            <a:endParaRPr lang="nl-NL"/>
          </a:p>
          <a:p>
            <a:r>
              <a:rPr lang="nl-NL"/>
              <a:t>5 </a:t>
            </a:r>
            <a:r>
              <a:rPr lang="nl-NL" err="1"/>
              <a:t>Pva</a:t>
            </a:r>
            <a:r>
              <a:rPr lang="nl-NL"/>
              <a:t>: welke info heeft</a:t>
            </a:r>
            <a:r>
              <a:rPr lang="nl-NL" baseline="0"/>
              <a:t> de gemeente, </a:t>
            </a:r>
            <a:r>
              <a:rPr lang="nl-NL" baseline="0" err="1"/>
              <a:t>res</a:t>
            </a:r>
            <a:r>
              <a:rPr lang="nl-NL" baseline="0"/>
              <a:t> en provincie  nodig ? </a:t>
            </a:r>
            <a:r>
              <a:rPr lang="nl-NL" baseline="0" err="1"/>
              <a:t>Ahv</a:t>
            </a:r>
            <a:r>
              <a:rPr lang="nl-NL" baseline="0"/>
              <a:t> de 4 werkgroepen/bouwblokken.</a:t>
            </a:r>
          </a:p>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19</a:t>
            </a:fld>
            <a:endParaRPr lang="nl-NL"/>
          </a:p>
        </p:txBody>
      </p:sp>
    </p:spTree>
    <p:extLst>
      <p:ext uri="{BB962C8B-B14F-4D97-AF65-F5344CB8AC3E}">
        <p14:creationId xmlns:p14="http://schemas.microsoft.com/office/powerpoint/2010/main" val="162705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In oktober</a:t>
            </a:r>
            <a:r>
              <a:rPr lang="nl-NL" b="1" baseline="0"/>
              <a:t>  </a:t>
            </a:r>
            <a:r>
              <a:rPr lang="nl-NL" baseline="0"/>
              <a:t>keuze maken </a:t>
            </a:r>
            <a:r>
              <a:rPr lang="nl-NL"/>
              <a:t> welke info heeft</a:t>
            </a:r>
            <a:r>
              <a:rPr lang="nl-NL" baseline="0"/>
              <a:t> de gemeente, </a:t>
            </a:r>
            <a:r>
              <a:rPr lang="nl-NL" baseline="0" err="1"/>
              <a:t>res</a:t>
            </a:r>
            <a:r>
              <a:rPr lang="nl-NL" baseline="0"/>
              <a:t> en provincie  nodig ? 3 onderdelen. Daarna uitwerken</a:t>
            </a:r>
          </a:p>
          <a:p>
            <a:r>
              <a:rPr lang="nl-NL" baseline="0"/>
              <a:t>Zijn hier koppelkansen? Hoe bewaken we die?</a:t>
            </a:r>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20</a:t>
            </a:fld>
            <a:endParaRPr lang="nl-NL"/>
          </a:p>
        </p:txBody>
      </p:sp>
    </p:spTree>
    <p:extLst>
      <p:ext uri="{BB962C8B-B14F-4D97-AF65-F5344CB8AC3E}">
        <p14:creationId xmlns:p14="http://schemas.microsoft.com/office/powerpoint/2010/main" val="163437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21</a:t>
            </a:fld>
            <a:endParaRPr lang="nl-NL"/>
          </a:p>
        </p:txBody>
      </p:sp>
    </p:spTree>
    <p:extLst>
      <p:ext uri="{BB962C8B-B14F-4D97-AF65-F5344CB8AC3E}">
        <p14:creationId xmlns:p14="http://schemas.microsoft.com/office/powerpoint/2010/main" val="20208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7A+</a:t>
            </a:r>
            <a:r>
              <a:rPr lang="nl-NL" baseline="0"/>
              <a:t> 7B</a:t>
            </a:r>
            <a:r>
              <a:rPr lang="nl-NL"/>
              <a:t>. </a:t>
            </a:r>
            <a:r>
              <a:rPr lang="nl-NL" b="1"/>
              <a:t>Oktober keuze maken </a:t>
            </a:r>
            <a:r>
              <a:rPr lang="nl-NL"/>
              <a:t>wat lokaal en wat regionaal. Welke expertise ook regionaal beschikbaar </a:t>
            </a:r>
            <a:r>
              <a:rPr lang="nl-NL" err="1"/>
              <a:t>tbv</a:t>
            </a:r>
            <a:r>
              <a:rPr lang="nl-NL"/>
              <a:t> lokaal.?</a:t>
            </a:r>
            <a:r>
              <a:rPr lang="nl-NL" baseline="0"/>
              <a:t> Daarna aanpak verder uitwerken.</a:t>
            </a:r>
          </a:p>
          <a:p>
            <a:pPr marL="228600" indent="-228600">
              <a:buAutoNum type="arabicPeriod" startAt="8"/>
            </a:pPr>
            <a:r>
              <a:rPr lang="nl-NL" baseline="0"/>
              <a:t>Maarten?</a:t>
            </a:r>
          </a:p>
          <a:p>
            <a:pPr marL="228600" indent="-228600">
              <a:buAutoNum type="arabicPeriod" startAt="8"/>
            </a:pPr>
            <a:r>
              <a:rPr lang="nl-NL" baseline="0"/>
              <a:t>Maarten wanneer in 2021?</a:t>
            </a:r>
          </a:p>
          <a:p>
            <a:pPr marL="228600" indent="-228600">
              <a:buAutoNum type="arabicPeriod" startAt="8"/>
            </a:pPr>
            <a:r>
              <a:rPr lang="nl-NL" baseline="0"/>
              <a:t> </a:t>
            </a:r>
            <a:r>
              <a:rPr lang="nl-NL" baseline="0" err="1"/>
              <a:t>pva</a:t>
            </a:r>
            <a:r>
              <a:rPr lang="nl-NL" baseline="0"/>
              <a:t> maken en uitvoeren. </a:t>
            </a:r>
          </a:p>
          <a:p>
            <a:pPr marL="0" indent="0">
              <a:buNone/>
            </a:pPr>
            <a:r>
              <a:rPr lang="nl-NL" baseline="0"/>
              <a:t>Zijn er koppelkansen? Hoe bewaken we dat?</a:t>
            </a:r>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22</a:t>
            </a:fld>
            <a:endParaRPr lang="nl-NL"/>
          </a:p>
        </p:txBody>
      </p:sp>
    </p:spTree>
    <p:extLst>
      <p:ext uri="{BB962C8B-B14F-4D97-AF65-F5344CB8AC3E}">
        <p14:creationId xmlns:p14="http://schemas.microsoft.com/office/powerpoint/2010/main" val="262010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23</a:t>
            </a:fld>
            <a:endParaRPr lang="nl-NL"/>
          </a:p>
        </p:txBody>
      </p:sp>
    </p:spTree>
    <p:extLst>
      <p:ext uri="{BB962C8B-B14F-4D97-AF65-F5344CB8AC3E}">
        <p14:creationId xmlns:p14="http://schemas.microsoft.com/office/powerpoint/2010/main" val="88214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179658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Thijs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Waar staan</a:t>
            </a:r>
            <a:r>
              <a:rPr lang="nl-NL" baseline="0"/>
              <a:t> we nu? </a:t>
            </a:r>
            <a:r>
              <a:rPr lang="nl-NL"/>
              <a:t>De voorlopige concept RES is akkoord bevonden door de verantwoordelijke bestuurders</a:t>
            </a:r>
            <a:r>
              <a:rPr lang="nl-NL" baseline="0"/>
              <a:t> en gepubliceerd op de website van de NPRES. Deze voorlopige concept RES is nu ter vaststelling aangeboden aan alle colleges, GS en DB. Uiterlijk 1 oktober dienen we de definitieve concept RES in bij het Rijk.  En uiterlijk 1 juli 2021 de definitieve RES 1.0.</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147758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Filson Pro Regular" panose="02000000000000000000" pitchFamily="50" charset="0"/>
              <a:ea typeface="+mn-ea"/>
              <a:cs typeface="+mn-cs"/>
            </a:endParaRPr>
          </a:p>
          <a:p>
            <a:endParaRPr lang="nl-NL" sz="1200" kern="1200">
              <a:solidFill>
                <a:schemeClr val="tx1"/>
              </a:solidFill>
              <a:effectLst/>
              <a:latin typeface="Filson Pro Regular" panose="02000000000000000000" pitchFamily="50" charset="0"/>
              <a:ea typeface="+mn-ea"/>
              <a:cs typeface="+mn-cs"/>
            </a:endParaRPr>
          </a:p>
          <a:p>
            <a:r>
              <a:rPr lang="nl-NL" sz="1200" kern="1200">
                <a:solidFill>
                  <a:schemeClr val="tx1"/>
                </a:solidFill>
                <a:effectLst/>
                <a:latin typeface="Filson Pro Regular" panose="02000000000000000000" pitchFamily="50" charset="0"/>
                <a:ea typeface="+mn-ea"/>
                <a:cs typeface="+mn-cs"/>
              </a:rPr>
              <a:t>De concept RES is vooral nog een plan op hoofdlijnen waarin de potentie voor de regio is onderzocht en de ambities op hoofdlijnen zijn bepaald. Nu is het zaak om tot een verder uitgewerkte strategie te komen door samen met jullie en andere belanghebbenden invulling te geven aan deze ambities. </a:t>
            </a:r>
          </a:p>
          <a:p>
            <a:endParaRPr lang="nl-NL" sz="1200" kern="1200">
              <a:solidFill>
                <a:schemeClr val="tx1"/>
              </a:solidFill>
              <a:effectLst/>
              <a:latin typeface="Filson Pro Regular"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Filson Pro Regular" panose="02000000000000000000" pitchFamily="50" charset="0"/>
                <a:ea typeface="+mn-ea"/>
                <a:cs typeface="+mn-cs"/>
              </a:rPr>
              <a:t>Waar de concept RES vooral een technisch-inhoudelijke focus had, zal de RES 1.0 meer gefocust zijn op het maatschappelijk draagvlak.  In</a:t>
            </a:r>
            <a:r>
              <a:rPr lang="nl-NL" sz="1200" kern="1200" baseline="0">
                <a:solidFill>
                  <a:schemeClr val="tx1"/>
                </a:solidFill>
                <a:effectLst/>
                <a:latin typeface="Filson Pro Regular" panose="02000000000000000000" pitchFamily="50" charset="0"/>
                <a:ea typeface="+mn-ea"/>
                <a:cs typeface="+mn-cs"/>
              </a:rPr>
              <a:t> de concept RES hebben we onderzocht wat kan, in de RES 1.0 onderzoeken we wat we samen willen. </a:t>
            </a:r>
            <a:r>
              <a:rPr lang="nl-NL" sz="1200" kern="1200">
                <a:solidFill>
                  <a:schemeClr val="tx1"/>
                </a:solidFill>
                <a:latin typeface="Filson Pro Regular" panose="02000000000000000000" pitchFamily="50" charset="0"/>
                <a:ea typeface="+mn-ea"/>
                <a:cs typeface="+mn-cs"/>
                <a:sym typeface="Wingdings" panose="05000000000000000000" pitchFamily="2" charset="2"/>
              </a:rPr>
              <a:t>De RES heeft een grote impact op de leefomgeving. Met de kennis van maatschappelijke organisaties en inwoners kunnen we betere keuzes maken met een grotere kans van slagen.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Filson Pro Regular"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Filson Pro Regular" panose="02000000000000000000" pitchFamily="50" charset="0"/>
                <a:ea typeface="+mn-ea"/>
                <a:cs typeface="+mn-cs"/>
              </a:rPr>
              <a:t>In het proces van de concept RES hebben we jullie vooral geïnformeerd en geraadpleegd. In het proces van de RES 1.0 (en daarna) willen we ons vooral laten adviseren, samen met jullie gaan produceren en waar mogelijk alleen een aanjagende of faciliterende rol aannemen</a:t>
            </a:r>
            <a:r>
              <a:rPr lang="nl-NL" sz="1200" kern="1200" baseline="0">
                <a:solidFill>
                  <a:schemeClr val="tx1"/>
                </a:solidFill>
                <a:effectLst/>
                <a:latin typeface="Filson Pro Regular" panose="02000000000000000000" pitchFamily="50" charset="0"/>
                <a:ea typeface="+mn-ea"/>
                <a:cs typeface="+mn-cs"/>
              </a:rPr>
              <a:t> bij initiatieven die in onze regio ontstaan. Want waarschijnlijk hebben we dezelfde stip op de horizon voor ogen: een duurzamer Noord- en Midden Limburg.  </a:t>
            </a:r>
            <a:r>
              <a:rPr lang="nl-NL" sz="1200" kern="1200">
                <a:solidFill>
                  <a:schemeClr val="tx1"/>
                </a:solidFill>
                <a:effectLst/>
                <a:latin typeface="Filson Pro Regular" panose="02000000000000000000" pitchFamily="50" charset="0"/>
                <a:ea typeface="+mn-ea"/>
                <a:cs typeface="+mn-cs"/>
              </a:rPr>
              <a:t>De wegen daarnaar toe kunnen verschillen. Dat is niet erg, daar gaan we het gesprek juist over aan met elkaar. Laten we kijken hoe iedereen, vanuit zijn eigen rol, bij kan dragen aan die stip op die horizon.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47626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Thijs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Vandaag willen we met jullie vooral vooruit kijken.  We</a:t>
            </a:r>
            <a:r>
              <a:rPr lang="nl-NL" baseline="0"/>
              <a:t> willen niet te lang stil staan bij de inhoud, maar liever de focus leggen op onze verdere samenwerking. Vanaf september gaan we sprintsessies organiseren. In deze sessies gaan we samen werken aan de onze strategie. Er is er dan ook de ruimte om te reageren op de inhoud en om samen te kijken hoe we dit mee kunnen nemen in de RES 1.0. Jullie kunnen natuurlijk voor september ook een schriftelijke reactie bij ons indienen. Maar het is wel belangrijk om te benadrukken dat de concept RES, ook nog echt een concept is. Een plan op hoofdlijnen dat we samen in de RES 1.0 tot een verdere uitgewerkte strategie brengen. </a:t>
            </a:r>
          </a:p>
          <a:p>
            <a:endParaRPr lang="nl-NL"/>
          </a:p>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239679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Filson Pro Regular"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Filson Pro Regular" panose="02000000000000000000" pitchFamily="50" charset="0"/>
              <a:ea typeface="+mn-ea"/>
              <a:cs typeface="+mn-cs"/>
            </a:endParaRPr>
          </a:p>
        </p:txBody>
      </p:sp>
    </p:spTree>
    <p:extLst>
      <p:ext uri="{BB962C8B-B14F-4D97-AF65-F5344CB8AC3E}">
        <p14:creationId xmlns:p14="http://schemas.microsoft.com/office/powerpoint/2010/main" val="114033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7</a:t>
            </a:fld>
            <a:endParaRPr lang="nl-NL"/>
          </a:p>
        </p:txBody>
      </p:sp>
    </p:spTree>
    <p:extLst>
      <p:ext uri="{BB962C8B-B14F-4D97-AF65-F5344CB8AC3E}">
        <p14:creationId xmlns:p14="http://schemas.microsoft.com/office/powerpoint/2010/main" val="119401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8</a:t>
            </a:fld>
            <a:endParaRPr lang="nl-NL"/>
          </a:p>
        </p:txBody>
      </p:sp>
    </p:spTree>
    <p:extLst>
      <p:ext uri="{BB962C8B-B14F-4D97-AF65-F5344CB8AC3E}">
        <p14:creationId xmlns:p14="http://schemas.microsoft.com/office/powerpoint/2010/main" val="276500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Grootschalige  opwek is verbreed tot duurzaam opwekken. Wereld om ons heen vindt kleinschalige opwek ook belangrijk, is hun referentiekader.</a:t>
            </a:r>
          </a:p>
          <a:p>
            <a:r>
              <a:rPr lang="nl-NL"/>
              <a:t>Samenwerken is nieuwe naam voor </a:t>
            </a:r>
            <a:r>
              <a:rPr lang="nl-NL" err="1"/>
              <a:t>particpatie</a:t>
            </a:r>
            <a:r>
              <a:rPr lang="nl-NL"/>
              <a:t> en communicatie, want participatie wordt vaak eenzijdig aangevlogen en het is over de volle breedte.</a:t>
            </a:r>
          </a:p>
          <a:p>
            <a:r>
              <a:rPr lang="nl-NL"/>
              <a:t>Ervaring heeft geleerd om ook het proces en uitvoering een plaats te geven.</a:t>
            </a:r>
          </a:p>
          <a:p>
            <a:endParaRPr lang="nl-NL"/>
          </a:p>
        </p:txBody>
      </p:sp>
      <p:sp>
        <p:nvSpPr>
          <p:cNvPr id="4" name="Tijdelijke aanduiding voor dianummer 3"/>
          <p:cNvSpPr>
            <a:spLocks noGrp="1"/>
          </p:cNvSpPr>
          <p:nvPr>
            <p:ph type="sldNum" sz="quarter" idx="10"/>
          </p:nvPr>
        </p:nvSpPr>
        <p:spPr/>
        <p:txBody>
          <a:bodyPr/>
          <a:lstStyle/>
          <a:p>
            <a:fld id="{78561E19-5006-422E-A7A5-CE7C14B23A47}" type="slidenum">
              <a:rPr lang="nl-NL" smtClean="0"/>
              <a:t>9</a:t>
            </a:fld>
            <a:endParaRPr lang="nl-NL"/>
          </a:p>
        </p:txBody>
      </p:sp>
    </p:spTree>
    <p:extLst>
      <p:ext uri="{BB962C8B-B14F-4D97-AF65-F5344CB8AC3E}">
        <p14:creationId xmlns:p14="http://schemas.microsoft.com/office/powerpoint/2010/main" val="29920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C0AFFA-8B0F-AB4B-887F-30800196D33D}"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54644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0AFFA-8B0F-AB4B-887F-30800196D33D}"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275028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0AFFA-8B0F-AB4B-887F-30800196D33D}"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356827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569717" y="5170863"/>
            <a:ext cx="8766566" cy="742576"/>
          </a:xfrm>
        </p:spPr>
        <p:txBody>
          <a:bodyPr wrap="none">
            <a:noAutofit/>
          </a:bodyPr>
          <a:lstStyle>
            <a:lvl1pPr marL="0" indent="0" algn="ctr">
              <a:spcBef>
                <a:spcPts val="0"/>
              </a:spcBef>
              <a:buNone/>
              <a:defRPr sz="1950" baseline="0">
                <a:solidFill>
                  <a:schemeClr val="accent1"/>
                </a:solidFill>
                <a:latin typeface="+mn-lt"/>
                <a:ea typeface="Open Sans Light" panose="020B0604020202020204" charset="0"/>
                <a:cs typeface="Open Sans Light" panose="020B060402020202020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564952" y="4249872"/>
            <a:ext cx="8771332" cy="784754"/>
          </a:xfrm>
        </p:spPr>
        <p:txBody>
          <a:bodyPr wrap="none">
            <a:noAutofit/>
          </a:bodyPr>
          <a:lstStyle>
            <a:lvl1pPr algn="ctr">
              <a:defRPr sz="2275" b="1">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175E3923-993A-4612-938B-6CE3799A2032}" type="datetime1">
              <a:rPr lang="en-US" smtClean="0"/>
              <a:t>6/25/2020</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11231" y="6463460"/>
            <a:ext cx="2884396" cy="348315"/>
          </a:xfrm>
          <a:prstGeom prst="rect">
            <a:avLst/>
          </a:prstGeom>
        </p:spPr>
        <p:txBody>
          <a:bodyPr vert="horz" lIns="0" tIns="0" rIns="0" bIns="0" anchor="ctr" anchorCtr="0"/>
          <a:lstStyle>
            <a:lvl1pPr>
              <a:defRPr sz="650">
                <a:latin typeface="+mn-lt"/>
                <a:ea typeface="Open Sans Light" panose="020B0604020202020204" charset="0"/>
                <a:cs typeface="Open Sans Light" panose="020B0604020202020204" charset="0"/>
              </a:defRPr>
            </a:lvl1pPr>
          </a:lstStyle>
          <a:p>
            <a:endParaRPr lang="en-US"/>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pic>
        <p:nvPicPr>
          <p:cNvPr id="12" name="Picture 3">
            <a:extLst>
              <a:ext uri="{FF2B5EF4-FFF2-40B4-BE49-F238E27FC236}">
                <a16:creationId xmlns:a16="http://schemas.microsoft.com/office/drawing/2014/main" id="{B2E1DA50-6A7E-4808-BF9E-5657801BB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456" y="516499"/>
            <a:ext cx="4258321" cy="2044345"/>
          </a:xfrm>
          <a:prstGeom prst="rect">
            <a:avLst/>
          </a:prstGeom>
        </p:spPr>
      </p:pic>
      <p:cxnSp>
        <p:nvCxnSpPr>
          <p:cNvPr id="16" name="Straight Connector 1">
            <a:extLst>
              <a:ext uri="{FF2B5EF4-FFF2-40B4-BE49-F238E27FC236}">
                <a16:creationId xmlns:a16="http://schemas.microsoft.com/office/drawing/2014/main" id="{28702B54-6811-4A0D-AC94-3B76426B71A6}"/>
              </a:ext>
            </a:extLst>
          </p:cNvPr>
          <p:cNvCxnSpPr/>
          <p:nvPr userDrawn="1"/>
        </p:nvCxnSpPr>
        <p:spPr>
          <a:xfrm>
            <a:off x="2422327" y="3513131"/>
            <a:ext cx="5061347"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7" name="Picture 4">
            <a:extLst>
              <a:ext uri="{FF2B5EF4-FFF2-40B4-BE49-F238E27FC236}">
                <a16:creationId xmlns:a16="http://schemas.microsoft.com/office/drawing/2014/main" id="{3CBFFA96-A5B3-44D7-84F6-7A57B0E1CA45}"/>
              </a:ext>
            </a:extLst>
          </p:cNvPr>
          <p:cNvPicPr>
            <a:picLocks noChangeAspect="1"/>
          </p:cNvPicPr>
          <p:nvPr userDrawn="1"/>
        </p:nvPicPr>
        <p:blipFill>
          <a:blip/>
          <a:srcRect/>
          <a:stretch/>
        </p:blipFill>
        <p:spPr>
          <a:xfrm>
            <a:off x="5265663" y="2902823"/>
            <a:ext cx="934621" cy="1150303"/>
          </a:xfrm>
          <a:prstGeom prst="rect">
            <a:avLst/>
          </a:prstGeom>
        </p:spPr>
      </p:pic>
      <p:pic>
        <p:nvPicPr>
          <p:cNvPr id="18" name="Picture 5">
            <a:extLst>
              <a:ext uri="{FF2B5EF4-FFF2-40B4-BE49-F238E27FC236}">
                <a16:creationId xmlns:a16="http://schemas.microsoft.com/office/drawing/2014/main" id="{3A27A716-9CB4-4D36-934E-B9CCB5DD1CF5}"/>
              </a:ext>
            </a:extLst>
          </p:cNvPr>
          <p:cNvPicPr>
            <a:picLocks noChangeAspect="1"/>
          </p:cNvPicPr>
          <p:nvPr userDrawn="1"/>
        </p:nvPicPr>
        <p:blipFill>
          <a:blip/>
          <a:srcRect/>
          <a:stretch/>
        </p:blipFill>
        <p:spPr>
          <a:xfrm>
            <a:off x="3704736" y="2902823"/>
            <a:ext cx="934621" cy="1150303"/>
          </a:xfrm>
          <a:prstGeom prst="rect">
            <a:avLst/>
          </a:prstGeom>
        </p:spPr>
      </p:pic>
    </p:spTree>
    <p:extLst>
      <p:ext uri="{BB962C8B-B14F-4D97-AF65-F5344CB8AC3E}">
        <p14:creationId xmlns:p14="http://schemas.microsoft.com/office/powerpoint/2010/main" val="196708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prstGeom prst="roundRect">
            <a:avLst/>
          </a:prstGeom>
          <a:solidFill>
            <a:schemeClr val="accent1"/>
          </a:solidFill>
        </p:spPr>
        <p:txBody>
          <a:bodyPr tIns="28800" bIns="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44463" indent="-144463">
              <a:buClr>
                <a:schemeClr val="accent3"/>
              </a:buClr>
              <a:defRPr>
                <a:latin typeface="+mj-lt"/>
              </a:defRPr>
            </a:lvl1pPr>
            <a:lvl2pPr marL="401142" indent="-148332">
              <a:buClr>
                <a:schemeClr val="accent3"/>
              </a:buClr>
              <a:defRPr>
                <a:latin typeface="+mj-lt"/>
              </a:defRPr>
            </a:lvl2pPr>
            <a:lvl3pPr marL="653951" indent="-144463">
              <a:buClr>
                <a:schemeClr val="accent3"/>
              </a:buClr>
              <a:defRPr>
                <a:latin typeface="+mj-lt"/>
              </a:defRPr>
            </a:lvl3pPr>
            <a:lvl4pPr marL="840978" indent="-147042">
              <a:buClr>
                <a:schemeClr val="accent3"/>
              </a:buClr>
              <a:defRPr>
                <a:latin typeface="+mj-lt"/>
              </a:defRPr>
            </a:lvl4pPr>
            <a:lvl5pPr marL="1024136" indent="-117376">
              <a:buClr>
                <a:schemeClr val="accent3"/>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08BD51A2-8CFE-4B3E-9CE2-7DA0B9D5C58D}"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dirty="0">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384864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prstGeom prst="roundRect">
            <a:avLst/>
          </a:prstGeom>
          <a:solidFill>
            <a:schemeClr val="accent1"/>
          </a:solidFill>
        </p:spPr>
        <p:txBody>
          <a:bodyPr vert="horz" lIns="0" tIns="28800" rIns="0" bIns="0" rtlCol="0" anchor="ctr">
            <a:noAutofit/>
          </a:bodyPr>
          <a:lstStyle>
            <a:lvl1pPr>
              <a:defRPr lang="en-US" dirty="0">
                <a:solidFill>
                  <a:schemeClr val="bg1"/>
                </a:solidFill>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564952" y="1341439"/>
            <a:ext cx="8776097" cy="2651085"/>
          </a:xfrm>
        </p:spPr>
        <p:txBody>
          <a:bodyPr wrap="none">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C4B455F3-F869-441D-8D3B-0522C28C016B}"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Content Placeholder 2">
            <a:extLst>
              <a:ext uri="{FF2B5EF4-FFF2-40B4-BE49-F238E27FC236}">
                <a16:creationId xmlns:a16="http://schemas.microsoft.com/office/drawing/2014/main" id="{32680D97-B874-4347-872A-7D266603682C}"/>
              </a:ext>
            </a:extLst>
          </p:cNvPr>
          <p:cNvSpPr>
            <a:spLocks noGrp="1"/>
          </p:cNvSpPr>
          <p:nvPr>
            <p:ph idx="13" hasCustomPrompt="1"/>
          </p:nvPr>
        </p:nvSpPr>
        <p:spPr>
          <a:xfrm>
            <a:off x="564952" y="4802026"/>
            <a:ext cx="8776097" cy="1111413"/>
          </a:xfrm>
          <a:prstGeom prst="roundRect">
            <a:avLst/>
          </a:prstGeom>
          <a:solidFill>
            <a:schemeClr val="accent4">
              <a:alpha val="51000"/>
            </a:schemeClr>
          </a:solidFill>
        </p:spPr>
        <p:txBody>
          <a:bodyPr wrap="square" lIns="180000" tIns="180000" rIns="180000" bIns="180000" numCol="1" rtlCol="0" anchor="b" anchorCtr="0">
            <a:noAutofit/>
          </a:bodyPr>
          <a:lstStyle>
            <a:lvl1pPr marL="0" indent="0">
              <a:lnSpc>
                <a:spcPct val="90000"/>
              </a:lnSpc>
              <a:spcBef>
                <a:spcPts val="0"/>
              </a:spcBef>
              <a:buNone/>
              <a:defRPr lang="en-US" b="1" dirty="0">
                <a:latin typeface="+mj-lt"/>
                <a:ea typeface="Open Sans Semibold" panose="020B0606030504020204" pitchFamily="34" charset="0"/>
                <a:cs typeface="Open Sans Semibold" panose="020B0606030504020204" pitchFamily="34" charset="0"/>
              </a:defRPr>
            </a:lvl1pPr>
            <a:lvl2pPr marL="371475" indent="-141883">
              <a:lnSpc>
                <a:spcPct val="90000"/>
              </a:lnSpc>
              <a:spcBef>
                <a:spcPts val="0"/>
              </a:spcBef>
              <a:buFont typeface="Arial" panose="020B0604020202020204" pitchFamily="34" charset="0"/>
              <a:buChar char="•"/>
              <a:defRPr lang="en-US" sz="1463" dirty="0">
                <a:latin typeface="+mn-lt"/>
                <a:ea typeface="+mn-ea"/>
                <a:cs typeface="+mn-cs"/>
              </a:defRPr>
            </a:lvl2pPr>
            <a:lvl3pPr marL="583009" indent="-220564">
              <a:lnSpc>
                <a:spcPct val="90000"/>
              </a:lnSpc>
              <a:spcBef>
                <a:spcPts val="0"/>
              </a:spcBef>
              <a:buFont typeface="Arial" panose="020B0604020202020204" pitchFamily="34" charset="0"/>
              <a:buChar char="•"/>
              <a:defRPr lang="en-US" sz="1463" dirty="0">
                <a:latin typeface="+mn-lt"/>
                <a:ea typeface="+mn-ea"/>
                <a:cs typeface="+mn-cs"/>
              </a:defRPr>
            </a:lvl3pPr>
            <a:lvl4pPr>
              <a:defRPr lang="en-US" sz="1463" dirty="0">
                <a:latin typeface="+mn-lt"/>
                <a:ea typeface="+mn-ea"/>
                <a:cs typeface="+mn-cs"/>
              </a:defRPr>
            </a:lvl4pPr>
            <a:lvl5pPr>
              <a:defRPr lang="en-US" sz="1463" dirty="0">
                <a:latin typeface="+mn-lt"/>
                <a:ea typeface="+mn-ea"/>
                <a:cs typeface="+mn-cs"/>
              </a:defRPr>
            </a:lvl5pPr>
          </a:lstStyle>
          <a:p>
            <a:pPr marL="0" lvl="0"/>
            <a:r>
              <a:rPr lang="en-US"/>
              <a:t>Edit Master text styles</a:t>
            </a:r>
          </a:p>
          <a:p>
            <a:pPr marL="371475" lvl="1"/>
            <a:r>
              <a:rPr lang="en-US"/>
              <a:t>Second level</a:t>
            </a:r>
          </a:p>
          <a:p>
            <a:pPr marL="742950" lvl="2"/>
            <a:endParaRPr lang="en-US"/>
          </a:p>
        </p:txBody>
      </p:sp>
    </p:spTree>
    <p:extLst>
      <p:ext uri="{BB962C8B-B14F-4D97-AF65-F5344CB8AC3E}">
        <p14:creationId xmlns:p14="http://schemas.microsoft.com/office/powerpoint/2010/main" val="217876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ekstvak 1"/>
          <p:cNvSpPr txBox="1"/>
          <p:nvPr userDrawn="1"/>
        </p:nvSpPr>
        <p:spPr>
          <a:xfrm>
            <a:off x="564952" y="3689499"/>
            <a:ext cx="8776097" cy="1347533"/>
          </a:xfrm>
          <a:prstGeom prst="roundRect">
            <a:avLst/>
          </a:prstGeom>
          <a:solidFill>
            <a:schemeClr val="accent4"/>
          </a:solidFill>
        </p:spPr>
        <p:txBody>
          <a:bodyPr wrap="square" rtlCol="0">
            <a:spAutoFit/>
          </a:bodyPr>
          <a:lstStyle/>
          <a:p>
            <a:pPr lvl="0"/>
            <a:r>
              <a:rPr lang="en-US" sz="1463">
                <a:latin typeface="+mj-lt"/>
              </a:rPr>
              <a:t>Edit Master text styles</a:t>
            </a:r>
          </a:p>
          <a:p>
            <a:pPr lvl="1"/>
            <a:r>
              <a:rPr lang="en-US" sz="1463">
                <a:latin typeface="+mj-lt"/>
              </a:rPr>
              <a:t>Second level</a:t>
            </a:r>
          </a:p>
          <a:p>
            <a:pPr lvl="2"/>
            <a:r>
              <a:rPr lang="en-US" sz="1463">
                <a:latin typeface="+mj-lt"/>
              </a:rPr>
              <a:t>Third level</a:t>
            </a:r>
          </a:p>
          <a:p>
            <a:pPr lvl="3"/>
            <a:r>
              <a:rPr lang="en-US" sz="1463">
                <a:latin typeface="+mj-lt"/>
              </a:rPr>
              <a:t>Fourth level</a:t>
            </a:r>
          </a:p>
          <a:p>
            <a:pPr lvl="4"/>
            <a:r>
              <a:rPr lang="en-US" sz="1463">
                <a:latin typeface="+mj-lt"/>
              </a:rPr>
              <a:t>Fifth level</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564952" y="438355"/>
            <a:ext cx="8776097" cy="2974696"/>
          </a:xfrm>
        </p:spPr>
        <p:txBody>
          <a:bodyPr>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3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3500366" y="3802797"/>
            <a:ext cx="2905268" cy="834153"/>
          </a:xfrm>
        </p:spPr>
        <p:txBody>
          <a:bodyPr>
            <a:normAutofit/>
          </a:bodyPr>
          <a:lstStyle>
            <a:lvl1pPr marL="0" indent="0" algn="ctr">
              <a:lnSpc>
                <a:spcPct val="100000"/>
              </a:lnSpc>
              <a:spcBef>
                <a:spcPts val="0"/>
              </a:spcBef>
              <a:buNone/>
              <a:defRPr sz="1300" baseline="0">
                <a:solidFill>
                  <a:schemeClr val="tx1"/>
                </a:solidFill>
                <a:latin typeface="+mn-lt"/>
                <a:ea typeface="Open Sans Light" panose="020B0604020202020204" charset="0"/>
                <a:cs typeface="Open Sans Light" panose="020B060402020202020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Naam van de </a:t>
            </a:r>
            <a:r>
              <a:rPr lang="en-US" err="1"/>
              <a:t>presentator</a:t>
            </a:r>
            <a:r>
              <a:rPr lang="en-US"/>
              <a:t> met </a:t>
            </a:r>
            <a:r>
              <a:rPr lang="en-US" err="1"/>
              <a:t>daaronder</a:t>
            </a:r>
            <a:r>
              <a:rPr lang="en-US"/>
              <a:t> de datum</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564952" y="3186332"/>
            <a:ext cx="8776097" cy="421866"/>
          </a:xfrm>
          <a:noFill/>
        </p:spPr>
        <p:txBody>
          <a:bodyPr vert="horz" lIns="0" tIns="28800" rIns="0" bIns="0" rtlCol="0" anchor="ctr">
            <a:noAutofit/>
          </a:bodyPr>
          <a:lstStyle>
            <a:lvl1pPr>
              <a:defRPr lang="en-US" dirty="0"/>
            </a:lvl1pPr>
          </a:lstStyle>
          <a:p>
            <a:pPr lvl="0"/>
            <a:r>
              <a:rPr lang="en-US" err="1"/>
              <a:t>Titel</a:t>
            </a:r>
            <a:r>
              <a:rPr lang="en-US"/>
              <a:t> met </a:t>
            </a:r>
            <a:r>
              <a:rPr lang="en-US" err="1"/>
              <a:t>eerste</a:t>
            </a:r>
            <a:r>
              <a:rPr lang="en-US"/>
              <a:t> </a:t>
            </a:r>
            <a:r>
              <a:rPr lang="en-US" err="1"/>
              <a:t>tekst</a:t>
            </a:r>
            <a:r>
              <a:rPr lang="en-US"/>
              <a:t> </a:t>
            </a:r>
            <a:r>
              <a:rPr lang="en-US" err="1"/>
              <a:t>donker</a:t>
            </a:r>
            <a:r>
              <a:rPr lang="en-US"/>
              <a:t>, </a:t>
            </a:r>
            <a:r>
              <a:rPr lang="en-US" err="1"/>
              <a:t>tweede</a:t>
            </a:r>
            <a:r>
              <a:rPr lang="en-US"/>
              <a:t> </a:t>
            </a:r>
            <a:r>
              <a:rPr lang="en-US" err="1"/>
              <a:t>tekst</a:t>
            </a:r>
            <a:r>
              <a:rPr lang="en-US"/>
              <a:t> </a:t>
            </a:r>
            <a:r>
              <a:rPr lang="en-US" err="1"/>
              <a:t>lichter</a:t>
            </a:r>
            <a:endParaRPr lang="en-US"/>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0E06EC16-0224-487D-B06A-9CAC2A339C1D}" type="datetime1">
              <a:rPr lang="en-US" smtClean="0"/>
              <a:t>6/25/2020</a:t>
            </a:fld>
            <a:endParaRPr lang="en-US"/>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11231" y="6463460"/>
            <a:ext cx="2884396" cy="348315"/>
          </a:xfrm>
          <a:prstGeom prst="rect">
            <a:avLst/>
          </a:prstGeom>
        </p:spPr>
        <p:txBody>
          <a:bodyPr vert="horz" lIns="0" tIns="0" rIns="0" bIns="0" anchor="ctr" anchorCtr="0"/>
          <a:lstStyle>
            <a:lvl1pPr>
              <a:defRPr lang="en-US"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a:p>
        </p:txBody>
      </p:sp>
      <p:cxnSp>
        <p:nvCxnSpPr>
          <p:cNvPr id="14" name="Straight Connector 18">
            <a:extLst>
              <a:ext uri="{FF2B5EF4-FFF2-40B4-BE49-F238E27FC236}">
                <a16:creationId xmlns:a16="http://schemas.microsoft.com/office/drawing/2014/main" id="{6A09D83C-628E-4607-9949-FCA73DE982DF}"/>
              </a:ext>
            </a:extLst>
          </p:cNvPr>
          <p:cNvCxnSpPr/>
          <p:nvPr userDrawn="1"/>
        </p:nvCxnSpPr>
        <p:spPr>
          <a:xfrm>
            <a:off x="2422327" y="2203154"/>
            <a:ext cx="5061347"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13393A3D-2333-43E2-8DFF-EE0BDA65A623}"/>
              </a:ext>
            </a:extLst>
          </p:cNvPr>
          <p:cNvPicPr>
            <a:picLocks noChangeAspect="1"/>
          </p:cNvPicPr>
          <p:nvPr userDrawn="1"/>
        </p:nvPicPr>
        <p:blipFill>
          <a:blip/>
          <a:srcRect/>
          <a:stretch/>
        </p:blipFill>
        <p:spPr>
          <a:xfrm>
            <a:off x="5265222" y="1622664"/>
            <a:ext cx="934621" cy="1150303"/>
          </a:xfrm>
          <a:prstGeom prst="rect">
            <a:avLst/>
          </a:prstGeom>
        </p:spPr>
      </p:pic>
      <p:pic>
        <p:nvPicPr>
          <p:cNvPr id="19" name="Picture 16">
            <a:extLst>
              <a:ext uri="{FF2B5EF4-FFF2-40B4-BE49-F238E27FC236}">
                <a16:creationId xmlns:a16="http://schemas.microsoft.com/office/drawing/2014/main" id="{41F01112-F57A-449A-91B1-E798A8344AD6}"/>
              </a:ext>
            </a:extLst>
          </p:cNvPr>
          <p:cNvPicPr>
            <a:picLocks noChangeAspect="1"/>
          </p:cNvPicPr>
          <p:nvPr userDrawn="1"/>
        </p:nvPicPr>
        <p:blipFill>
          <a:blip/>
          <a:srcRect/>
          <a:stretch/>
        </p:blipFill>
        <p:spPr>
          <a:xfrm>
            <a:off x="3704295" y="1622664"/>
            <a:ext cx="934621" cy="1150303"/>
          </a:xfrm>
          <a:prstGeom prst="rect">
            <a:avLst/>
          </a:prstGeom>
        </p:spPr>
      </p:pic>
    </p:spTree>
    <p:extLst>
      <p:ext uri="{BB962C8B-B14F-4D97-AF65-F5344CB8AC3E}">
        <p14:creationId xmlns:p14="http://schemas.microsoft.com/office/powerpoint/2010/main" val="2085929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AC8590BA-3EA2-4A75-B378-CB1662A665F6}"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8788" y="6463930"/>
            <a:ext cx="345982"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9" name="Tijdelijke aanduiding voor tekst 8">
            <a:extLst>
              <a:ext uri="{FF2B5EF4-FFF2-40B4-BE49-F238E27FC236}">
                <a16:creationId xmlns:a16="http://schemas.microsoft.com/office/drawing/2014/main" id="{323555D0-A87F-4602-9F93-5444AF78B756}"/>
              </a:ext>
            </a:extLst>
          </p:cNvPr>
          <p:cNvSpPr>
            <a:spLocks noGrp="1"/>
          </p:cNvSpPr>
          <p:nvPr>
            <p:ph type="body" sz="quarter" idx="13" hasCustomPrompt="1"/>
          </p:nvPr>
        </p:nvSpPr>
        <p:spPr>
          <a:xfrm>
            <a:off x="1683520" y="934484"/>
            <a:ext cx="6538962" cy="406954"/>
          </a:xfrm>
          <a:noFill/>
        </p:spPr>
        <p:txBody>
          <a:bodyPr vert="horz" lIns="0" tIns="28800" rIns="0" bIns="0" rtlCol="0" anchor="ctr">
            <a:noAutofit/>
          </a:bodyPr>
          <a:lstStyle>
            <a:lvl1pPr marL="0" indent="0" algn="ctr">
              <a:buNone/>
              <a:defRPr lang="nl-NL" sz="1463" b="1" baseline="0" dirty="0">
                <a:latin typeface="+mj-lt"/>
                <a:ea typeface="+mj-ea"/>
                <a:cs typeface="+mj-cs"/>
              </a:defRPr>
            </a:lvl1pPr>
          </a:lstStyle>
          <a:p>
            <a:pPr marL="185738" lvl="0" indent="-185738" algn="ctr">
              <a:spcBef>
                <a:spcPct val="0"/>
              </a:spcBef>
            </a:pPr>
            <a:r>
              <a:rPr lang="nl-NL"/>
              <a:t>Subtitel</a:t>
            </a:r>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912815" y="2201862"/>
            <a:ext cx="119803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2624307" y="2201862"/>
            <a:ext cx="119803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4350285" y="2214542"/>
            <a:ext cx="119803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6094702" y="2201861"/>
            <a:ext cx="119803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7816423" y="2201861"/>
            <a:ext cx="119803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048582"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2774484"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4500386"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6226288"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7952190"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665695"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391597"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4117499"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5843401"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7569304"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289511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1683520" y="934485"/>
            <a:ext cx="6538961" cy="406954"/>
          </a:xfrm>
        </p:spPr>
        <p:txBody>
          <a:bodyPr vert="horz" wrap="none" lIns="0" tIns="0" rIns="0" bIns="0" rtlCol="0" anchor="ctr" anchorCtr="0">
            <a:noAutofit/>
          </a:bodyPr>
          <a:lstStyle>
            <a:lvl1pPr>
              <a:defRPr lang="en-US" sz="1463" b="0" dirty="0">
                <a:latin typeface="+mj-lt"/>
                <a:ea typeface="Open Sans Light" panose="020B0604020202020204" charset="0"/>
                <a:cs typeface="Open Sans Light" panose="020B0604020202020204" charset="0"/>
              </a:defRPr>
            </a:lvl1pPr>
          </a:lstStyle>
          <a:p>
            <a:pPr marL="0" lvl="0" indent="0">
              <a:spcBef>
                <a:spcPts val="813"/>
              </a:spcBef>
              <a:buFont typeface="Arial" panose="020B0604020202020204" pitchFamily="34" charset="0"/>
            </a:pPr>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0037B25C-AF99-4D66-A66F-623755DADB9E}"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69425" y="6463930"/>
            <a:ext cx="325345"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912815" y="2201862"/>
            <a:ext cx="119803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2624307" y="2201862"/>
            <a:ext cx="119803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4350285" y="2214542"/>
            <a:ext cx="119803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6094702" y="2201861"/>
            <a:ext cx="119803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7816423" y="2201861"/>
            <a:ext cx="119803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048582"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2774484"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4500386"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6226288"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7952190" y="4061012"/>
            <a:ext cx="926503"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665695"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391597"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4117499"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5843401"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7569304" y="4225529"/>
            <a:ext cx="1692275" cy="881063"/>
          </a:xfrm>
        </p:spPr>
        <p:txBody>
          <a:bodyPr>
            <a:normAutofit/>
          </a:bodyPr>
          <a:lstStyle>
            <a:lvl1pPr marL="0" indent="0" algn="ctr">
              <a:buNone/>
              <a:defRPr lang="nl-NL" sz="1300" dirty="0" smtClean="0"/>
            </a:lvl1pPr>
            <a:lvl2pPr marL="371475" indent="0" algn="ctr">
              <a:buNone/>
              <a:defRPr/>
            </a:lvl2pPr>
            <a:lvl3pPr marL="742950" indent="0" algn="ctr">
              <a:buNone/>
              <a:defRPr/>
            </a:lvl3pPr>
            <a:lvl4pPr marL="1114425" indent="0" algn="ctr">
              <a:buNone/>
              <a:defRPr/>
            </a:lvl4pPr>
            <a:lvl5pPr marL="1485900" indent="0" algn="ctr">
              <a:buNone/>
              <a:defRPr/>
            </a:lvl5pPr>
          </a:lstStyle>
          <a:p>
            <a:pPr lvl="0"/>
            <a:r>
              <a:rPr lang="nl-NL"/>
              <a:t>Klikken om de tekststijl van het model te bewerken</a:t>
            </a:r>
          </a:p>
        </p:txBody>
      </p:sp>
    </p:spTree>
    <p:extLst>
      <p:ext uri="{BB962C8B-B14F-4D97-AF65-F5344CB8AC3E}">
        <p14:creationId xmlns:p14="http://schemas.microsoft.com/office/powerpoint/2010/main" val="2270791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213477C6-371E-4D8B-A980-0E5F8C73F25A}"/>
              </a:ext>
            </a:extLst>
          </p:cNvPr>
          <p:cNvGrpSpPr/>
          <p:nvPr userDrawn="1"/>
        </p:nvGrpSpPr>
        <p:grpSpPr>
          <a:xfrm>
            <a:off x="-10319" y="-2"/>
            <a:ext cx="9926638" cy="3694068"/>
            <a:chOff x="-12701" y="-2"/>
            <a:chExt cx="12217401" cy="3694068"/>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381499" y="-4394202"/>
              <a:ext cx="3429002"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Gelijkbenige driehoek 28">
              <a:extLst>
                <a:ext uri="{FF2B5EF4-FFF2-40B4-BE49-F238E27FC236}">
                  <a16:creationId xmlns:a16="http://schemas.microsoft.com/office/drawing/2014/main" id="{F3A52D50-3440-4772-AAA5-BFC01C1025B6}"/>
                </a:ext>
              </a:extLst>
            </p:cNvPr>
            <p:cNvSpPr/>
            <p:nvPr userDrawn="1"/>
          </p:nvSpPr>
          <p:spPr>
            <a:xfrm rot="10800000">
              <a:off x="5835675" y="3429000"/>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463"/>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1676797" y="2095500"/>
            <a:ext cx="6552405" cy="1285872"/>
          </a:xfrm>
        </p:spPr>
        <p:txBody>
          <a:bodyPr numCol="3">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7DD48F84-DAF6-46F3-B67B-25CFA07CF17B}"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1677232" y="1341439"/>
            <a:ext cx="6551537" cy="298634"/>
          </a:xfrm>
        </p:spPr>
        <p:txBody>
          <a:bodyPr wrap="none" anchor="b" anchorCtr="0">
            <a:noAutofit/>
          </a:bodyPr>
          <a:lstStyle>
            <a:lvl1pPr marL="0" indent="0" algn="ctr">
              <a:buNone/>
              <a:defRPr sz="1950">
                <a:latin typeface="+mj-lt"/>
              </a:defRPr>
            </a:lvl1pPr>
          </a:lstStyle>
          <a:p>
            <a:pPr lvl="0"/>
            <a:r>
              <a:rPr lang="nl-NL"/>
              <a:t>Titel</a:t>
            </a:r>
          </a:p>
        </p:txBody>
      </p:sp>
      <p:sp>
        <p:nvSpPr>
          <p:cNvPr id="22" name="Tijdelijke aanduiding voor tekst 17">
            <a:extLst>
              <a:ext uri="{FF2B5EF4-FFF2-40B4-BE49-F238E27FC236}">
                <a16:creationId xmlns:a16="http://schemas.microsoft.com/office/drawing/2014/main" id="{2DB5E2A2-2FC5-494F-AF4E-D47D98DFF825}"/>
              </a:ext>
            </a:extLst>
          </p:cNvPr>
          <p:cNvSpPr>
            <a:spLocks noGrp="1"/>
          </p:cNvSpPr>
          <p:nvPr>
            <p:ph type="body" sz="quarter" idx="14" hasCustomPrompt="1"/>
          </p:nvPr>
        </p:nvSpPr>
        <p:spPr>
          <a:xfrm>
            <a:off x="1677232" y="3807833"/>
            <a:ext cx="6551537" cy="298634"/>
          </a:xfrm>
        </p:spPr>
        <p:txBody>
          <a:bodyPr wrap="none" anchor="b" anchorCtr="0">
            <a:noAutofit/>
          </a:bodyPr>
          <a:lstStyle>
            <a:lvl1pPr marL="0" indent="0" algn="ctr">
              <a:buNone/>
              <a:defRPr sz="195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1676797" y="4641792"/>
            <a:ext cx="6552405" cy="1285872"/>
          </a:xfrm>
        </p:spPr>
        <p:txBody>
          <a:bodyPr>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Rechte verbindingslijn 23">
            <a:extLst>
              <a:ext uri="{FF2B5EF4-FFF2-40B4-BE49-F238E27FC236}">
                <a16:creationId xmlns:a16="http://schemas.microsoft.com/office/drawing/2014/main" id="{5A548CEF-A270-4B28-9FC2-24A06C419E29}"/>
              </a:ext>
            </a:extLst>
          </p:cNvPr>
          <p:cNvCxnSpPr>
            <a:cxnSpLocks/>
          </p:cNvCxnSpPr>
          <p:nvPr userDrawn="1"/>
        </p:nvCxnSpPr>
        <p:spPr>
          <a:xfrm>
            <a:off x="3432544" y="4303123"/>
            <a:ext cx="304091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3432544" y="1851876"/>
            <a:ext cx="304091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639449"/>
      </p:ext>
    </p:extLst>
  </p:cSld>
  <p:clrMapOvr>
    <a:masterClrMapping/>
  </p:clrMapOvr>
  <p:extLst>
    <p:ext uri="{DCECCB84-F9BA-43D5-87BE-67443E8EF086}">
      <p15:sldGuideLst xmlns:p15="http://schemas.microsoft.com/office/powerpoint/2012/main">
        <p15:guide id="1" pos="1300">
          <p15:clr>
            <a:srgbClr val="FBAE40"/>
          </p15:clr>
        </p15:guide>
        <p15:guide id="2" pos="63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0AFFA-8B0F-AB4B-887F-30800196D33D}"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1618335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226282" y="726715"/>
            <a:ext cx="6416754" cy="4963320"/>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564952" y="2097089"/>
            <a:ext cx="4091445" cy="3816348"/>
          </a:xfrm>
        </p:spPr>
        <p:txBody>
          <a:bodyPr numCol="1">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529D6C16-D628-40E0-B0F0-689821AA866C}"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565156" y="1341438"/>
            <a:ext cx="4095050" cy="298634"/>
          </a:xfrm>
        </p:spPr>
        <p:txBody>
          <a:bodyPr wrap="none" anchor="b" anchorCtr="0">
            <a:noAutofit/>
          </a:bodyPr>
          <a:lstStyle>
            <a:lvl1pPr marL="0" indent="0" algn="ctr">
              <a:buNone/>
              <a:defRPr sz="195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728439" y="1850894"/>
            <a:ext cx="3791444"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5249604" y="2088566"/>
            <a:ext cx="4091445" cy="3824872"/>
          </a:xfrm>
        </p:spPr>
        <p:txBody>
          <a:bodyPr numCol="1">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5249808" y="1341438"/>
            <a:ext cx="4091035" cy="298634"/>
          </a:xfrm>
        </p:spPr>
        <p:txBody>
          <a:bodyPr wrap="none" anchor="b" anchorCtr="0">
            <a:noAutofit/>
          </a:bodyPr>
          <a:lstStyle>
            <a:lvl1pPr marL="0" indent="0" algn="ctr">
              <a:buNone/>
              <a:defRPr sz="1950">
                <a:latin typeface="+mj-lt"/>
              </a:defRPr>
            </a:lvl1pPr>
          </a:lstStyle>
          <a:p>
            <a:pPr lvl="0"/>
            <a:r>
              <a:rPr lang="nl-NL"/>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5422181" y="1850894"/>
            <a:ext cx="3782354"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585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3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226282" y="726715"/>
            <a:ext cx="6416754" cy="4963320"/>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564952" y="2097089"/>
            <a:ext cx="4100209" cy="3816349"/>
          </a:xfrm>
        </p:spPr>
        <p:txBody>
          <a:bodyPr numCol="1">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EEC19541-37BC-4EFB-B233-EDB29908DD53}"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564952" y="1341437"/>
            <a:ext cx="4100414" cy="297209"/>
          </a:xfrm>
        </p:spPr>
        <p:txBody>
          <a:bodyPr wrap="none" anchor="b" anchorCtr="0">
            <a:noAutofit/>
          </a:bodyPr>
          <a:lstStyle>
            <a:lvl1pPr marL="0" indent="0" algn="ctr">
              <a:buNone/>
              <a:defRPr sz="1950">
                <a:latin typeface="+mj-lt"/>
              </a:defRPr>
            </a:lvl1pPr>
          </a:lstStyle>
          <a:p>
            <a:pPr lvl="0"/>
            <a:r>
              <a:rPr lang="nl-NL"/>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734244" y="1850894"/>
            <a:ext cx="3785640"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F5F73DB-A63B-46B8-A95E-C1402519A65F}"/>
              </a:ext>
            </a:extLst>
          </p:cNvPr>
          <p:cNvSpPr/>
          <p:nvPr userDrawn="1"/>
        </p:nvSpPr>
        <p:spPr>
          <a:xfrm rot="2700000">
            <a:off x="4772998" y="2846380"/>
            <a:ext cx="360000" cy="292500"/>
          </a:xfrm>
          <a:prstGeom prst="r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ijdelijke aanduiding voor afbeelding 9">
            <a:extLst>
              <a:ext uri="{FF2B5EF4-FFF2-40B4-BE49-F238E27FC236}">
                <a16:creationId xmlns:a16="http://schemas.microsoft.com/office/drawing/2014/main" id="{DF0935F9-0C56-4905-B1FC-92622EB10F53}"/>
              </a:ext>
            </a:extLst>
          </p:cNvPr>
          <p:cNvSpPr>
            <a:spLocks noGrp="1"/>
          </p:cNvSpPr>
          <p:nvPr>
            <p:ph type="pic" sz="quarter" idx="14"/>
          </p:nvPr>
        </p:nvSpPr>
        <p:spPr>
          <a:xfrm>
            <a:off x="5249600" y="1341438"/>
            <a:ext cx="4091449" cy="4572000"/>
          </a:xfrm>
        </p:spPr>
        <p:txBody>
          <a:bodyPr/>
          <a:lstStyle/>
          <a:p>
            <a:r>
              <a:rPr lang="nl-NL"/>
              <a:t>Klik op het pictogram als u een afbeelding wilt toevoegen</a:t>
            </a:r>
          </a:p>
        </p:txBody>
      </p:sp>
    </p:spTree>
    <p:extLst>
      <p:ext uri="{BB962C8B-B14F-4D97-AF65-F5344CB8AC3E}">
        <p14:creationId xmlns:p14="http://schemas.microsoft.com/office/powerpoint/2010/main" val="559436609"/>
      </p:ext>
    </p:extLst>
  </p:cSld>
  <p:clrMapOvr>
    <a:masterClrMapping/>
  </p:clrMapOvr>
  <p:extLst>
    <p:ext uri="{DCECCB84-F9BA-43D5-87BE-67443E8EF086}">
      <p15:sldGuideLst xmlns:p15="http://schemas.microsoft.com/office/powerpoint/2012/main">
        <p15:guide id="1" pos="3617">
          <p15:clr>
            <a:srgbClr val="FBAE40"/>
          </p15:clr>
        </p15:guide>
        <p15:guide id="2" pos="4067">
          <p15:clr>
            <a:srgbClr val="FBAE40"/>
          </p15:clr>
        </p15:guide>
        <p15:guide id="3" orient="horz" pos="13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3A5E3D4D-1FC0-47DE-9BF2-A60778D9D3B5}"/>
              </a:ext>
            </a:extLst>
          </p:cNvPr>
          <p:cNvGrpSpPr/>
          <p:nvPr userDrawn="1"/>
        </p:nvGrpSpPr>
        <p:grpSpPr>
          <a:xfrm>
            <a:off x="-7743" y="1"/>
            <a:ext cx="9926638" cy="3206061"/>
            <a:chOff x="-9530" y="0"/>
            <a:chExt cx="12217401" cy="3206061"/>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628672" y="-4638202"/>
              <a:ext cx="2940997"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Gelijkbenige driehoek 11">
              <a:extLst>
                <a:ext uri="{FF2B5EF4-FFF2-40B4-BE49-F238E27FC236}">
                  <a16:creationId xmlns:a16="http://schemas.microsoft.com/office/drawing/2014/main" id="{305BE3AA-F809-48FE-A909-2D18E0475018}"/>
                </a:ext>
              </a:extLst>
            </p:cNvPr>
            <p:cNvSpPr/>
            <p:nvPr userDrawn="1"/>
          </p:nvSpPr>
          <p:spPr>
            <a:xfrm rot="10800000">
              <a:off x="5835675" y="2940995"/>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463"/>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1683520" y="561131"/>
            <a:ext cx="6538962"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605869" y="301014"/>
            <a:ext cx="4686869" cy="472361"/>
          </a:xfrm>
          <a:solidFill>
            <a:schemeClr val="accent4"/>
          </a:solidFill>
        </p:spPr>
        <p:txBody>
          <a:bodyPr vert="horz" lIns="0" tIns="28800" rIns="0" bIns="0" rtlCol="0" anchor="ctr">
            <a:noAutofit/>
          </a:bodyPr>
          <a:lstStyle>
            <a:lvl1pPr>
              <a:defRPr lang="en-US" dirty="0"/>
            </a:lvl1pPr>
          </a:lstStyle>
          <a:p>
            <a:pPr lvl="0"/>
            <a:r>
              <a:rPr lang="en-US"/>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FF8AC553-EE4F-4E88-A37F-F8E0AE9C6F70}"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1677231" y="1341439"/>
            <a:ext cx="6554233" cy="298634"/>
          </a:xfrm>
        </p:spPr>
        <p:txBody>
          <a:bodyPr wrap="none" anchor="b" anchorCtr="0">
            <a:noAutofit/>
          </a:bodyPr>
          <a:lstStyle>
            <a:lvl1pPr marL="0" indent="0" algn="ctr">
              <a:buNone/>
              <a:defRPr sz="1950">
                <a:latin typeface="+mj-lt"/>
              </a:defRPr>
            </a:lvl1pPr>
          </a:lstStyle>
          <a:p>
            <a:pPr lvl="0"/>
            <a:r>
              <a:rPr lang="nl-NL"/>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1676797" y="3429000"/>
            <a:ext cx="6555101" cy="2498664"/>
          </a:xfrm>
        </p:spPr>
        <p:txBody>
          <a:bodyPr numCol="2">
            <a:noAutofit/>
          </a:bodyPr>
          <a:lstStyle>
            <a:lvl1pPr marL="144463" indent="-144463">
              <a:buClr>
                <a:schemeClr val="accent3"/>
              </a:buClr>
              <a:defRPr/>
            </a:lvl1pPr>
            <a:lvl2pPr marL="401142" indent="-148332">
              <a:buClr>
                <a:schemeClr val="accent3"/>
              </a:buClr>
              <a:defRPr/>
            </a:lvl2pPr>
            <a:lvl3pPr marL="653951" indent="-144463">
              <a:buClr>
                <a:schemeClr val="accent3"/>
              </a:buClr>
              <a:defRPr/>
            </a:lvl3pPr>
            <a:lvl4pPr marL="840978" indent="-147042">
              <a:buClr>
                <a:schemeClr val="accent3"/>
              </a:buClr>
              <a:defRPr/>
            </a:lvl4pPr>
            <a:lvl5pPr marL="1024136" indent="-117376">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3432544" y="1851876"/>
            <a:ext cx="304091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9" name="Tijdelijke aanduiding voor tekst 17">
            <a:extLst>
              <a:ext uri="{FF2B5EF4-FFF2-40B4-BE49-F238E27FC236}">
                <a16:creationId xmlns:a16="http://schemas.microsoft.com/office/drawing/2014/main" id="{7000D948-B25E-4993-961A-4AB49071E789}"/>
              </a:ext>
            </a:extLst>
          </p:cNvPr>
          <p:cNvSpPr>
            <a:spLocks noGrp="1"/>
          </p:cNvSpPr>
          <p:nvPr>
            <p:ph type="body" sz="quarter" idx="16" hasCustomPrompt="1"/>
          </p:nvPr>
        </p:nvSpPr>
        <p:spPr>
          <a:xfrm>
            <a:off x="1677231" y="1997866"/>
            <a:ext cx="6554233" cy="298634"/>
          </a:xfrm>
        </p:spPr>
        <p:txBody>
          <a:bodyPr wrap="none" anchor="b" anchorCtr="0">
            <a:noAutofit/>
          </a:bodyPr>
          <a:lstStyle>
            <a:lvl1pPr marL="0" indent="0" algn="ctr">
              <a:buNone/>
              <a:defRPr sz="1950">
                <a:solidFill>
                  <a:schemeClr val="accent1"/>
                </a:solidFill>
                <a:latin typeface="+mj-lt"/>
              </a:defRPr>
            </a:lvl1pPr>
          </a:lstStyle>
          <a:p>
            <a:pPr lvl="0"/>
            <a:r>
              <a:rPr lang="nl-NL"/>
              <a:t>Titel</a:t>
            </a:r>
          </a:p>
        </p:txBody>
      </p:sp>
      <p:sp>
        <p:nvSpPr>
          <p:cNvPr id="20" name="Tijdelijke aanduiding voor tekst 17">
            <a:extLst>
              <a:ext uri="{FF2B5EF4-FFF2-40B4-BE49-F238E27FC236}">
                <a16:creationId xmlns:a16="http://schemas.microsoft.com/office/drawing/2014/main" id="{61C228BB-DBDB-4F7D-B146-8F72D191B210}"/>
              </a:ext>
            </a:extLst>
          </p:cNvPr>
          <p:cNvSpPr>
            <a:spLocks noGrp="1"/>
          </p:cNvSpPr>
          <p:nvPr>
            <p:ph type="body" sz="quarter" idx="17" hasCustomPrompt="1"/>
          </p:nvPr>
        </p:nvSpPr>
        <p:spPr>
          <a:xfrm>
            <a:off x="1677231" y="2416760"/>
            <a:ext cx="6554233" cy="298634"/>
          </a:xfrm>
        </p:spPr>
        <p:txBody>
          <a:bodyPr wrap="none" anchor="b" anchorCtr="0">
            <a:noAutofit/>
          </a:bodyPr>
          <a:lstStyle>
            <a:lvl1pPr marL="0" indent="0" algn="ctr">
              <a:buNone/>
              <a:defRPr sz="1625">
                <a:solidFill>
                  <a:schemeClr val="accent1"/>
                </a:solidFill>
                <a:latin typeface="+mn-lt"/>
              </a:defRPr>
            </a:lvl1pPr>
          </a:lstStyle>
          <a:p>
            <a:pPr lvl="0"/>
            <a:r>
              <a:rPr lang="nl-NL"/>
              <a:t>Titel</a:t>
            </a:r>
          </a:p>
        </p:txBody>
      </p:sp>
    </p:spTree>
    <p:extLst>
      <p:ext uri="{BB962C8B-B14F-4D97-AF65-F5344CB8AC3E}">
        <p14:creationId xmlns:p14="http://schemas.microsoft.com/office/powerpoint/2010/main" val="1830477521"/>
      </p:ext>
    </p:extLst>
  </p:cSld>
  <p:clrMapOvr>
    <a:masterClrMapping/>
  </p:clrMapOvr>
  <p:extLst>
    <p:ext uri="{DCECCB84-F9BA-43D5-87BE-67443E8EF086}">
      <p15:sldGuideLst xmlns:p15="http://schemas.microsoft.com/office/powerpoint/2012/main">
        <p15:guide id="1" pos="1300">
          <p15:clr>
            <a:srgbClr val="FBAE40"/>
          </p15:clr>
        </p15:guide>
        <p15:guide id="2" pos="63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48B-B8E8-524E-9E0C-3757583261EE}"/>
              </a:ext>
            </a:extLst>
          </p:cNvPr>
          <p:cNvSpPr>
            <a:spLocks noGrp="1"/>
          </p:cNvSpPr>
          <p:nvPr>
            <p:ph type="title"/>
          </p:nvPr>
        </p:nvSpPr>
        <p:spPr>
          <a:noFill/>
        </p:spPr>
        <p:txBody>
          <a:bodyPr vert="horz" lIns="0" tIns="28800" rIns="0" bIns="0" rtlCol="0" anchor="ctr">
            <a:noAutofit/>
          </a:bodyPr>
          <a:lstStyle>
            <a:lvl1pPr>
              <a:defRPr lang="en-US"/>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8BA5E406-6B2B-EA4A-B7D1-AB0516944DB1}"/>
              </a:ext>
            </a:extLst>
          </p:cNvPr>
          <p:cNvSpPr>
            <a:spLocks noGrp="1"/>
          </p:cNvSpPr>
          <p:nvPr>
            <p:ph sz="half" idx="1"/>
          </p:nvPr>
        </p:nvSpPr>
        <p:spPr>
          <a:xfrm>
            <a:off x="564952" y="1341439"/>
            <a:ext cx="4095254" cy="45720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FC911D5D-A150-D243-AD91-DEE83B2F3A97}"/>
              </a:ext>
            </a:extLst>
          </p:cNvPr>
          <p:cNvSpPr>
            <a:spLocks noGrp="1"/>
          </p:cNvSpPr>
          <p:nvPr>
            <p:ph sz="half" idx="2"/>
          </p:nvPr>
        </p:nvSpPr>
        <p:spPr>
          <a:xfrm>
            <a:off x="5245795" y="1341439"/>
            <a:ext cx="4095253" cy="45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35587B2A-C166-F446-A7FF-9F1678EEA0FB}"/>
              </a:ext>
            </a:extLst>
          </p:cNvPr>
          <p:cNvSpPr>
            <a:spLocks noGrp="1"/>
          </p:cNvSpPr>
          <p:nvPr>
            <p:ph type="dt" sz="half" idx="10"/>
          </p:nvPr>
        </p:nvSpPr>
        <p:spPr/>
        <p:txBody>
          <a:bodyPr vert="horz" lIns="0" tIns="0" rIns="0" bIns="0" rtlCol="0" anchor="ctr"/>
          <a:lstStyle>
            <a:lvl1pPr>
              <a:defRPr lang="en-US" smtClean="0"/>
            </a:lvl1pPr>
          </a:lstStyle>
          <a:p>
            <a:fld id="{AF71C083-1B69-40F6-AC2F-44B9EAF89588}" type="datetime1">
              <a:rPr lang="en-US" smtClean="0"/>
              <a:t>6/25/2020</a:t>
            </a:fld>
            <a:endParaRPr lang="nl-NL"/>
          </a:p>
        </p:txBody>
      </p:sp>
      <p:sp>
        <p:nvSpPr>
          <p:cNvPr id="6" name="Footer Placeholder 5">
            <a:extLst>
              <a:ext uri="{FF2B5EF4-FFF2-40B4-BE49-F238E27FC236}">
                <a16:creationId xmlns:a16="http://schemas.microsoft.com/office/drawing/2014/main" id="{F74CBD71-4D5E-6847-BC02-798C1D64E9BD}"/>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7" name="Slide Number Placeholder 6">
            <a:extLst>
              <a:ext uri="{FF2B5EF4-FFF2-40B4-BE49-F238E27FC236}">
                <a16:creationId xmlns:a16="http://schemas.microsoft.com/office/drawing/2014/main" id="{82774B8C-50F9-D84A-BCEF-E1A99927EFB1}"/>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165041754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193A-C3A5-5947-B5D3-171E17FFA012}"/>
              </a:ext>
            </a:extLst>
          </p:cNvPr>
          <p:cNvSpPr>
            <a:spLocks noGrp="1"/>
          </p:cNvSpPr>
          <p:nvPr>
            <p:ph type="title"/>
          </p:nvPr>
        </p:nvSpPr>
        <p:spPr>
          <a:xfrm>
            <a:off x="564952" y="365126"/>
            <a:ext cx="8778677" cy="1325563"/>
          </a:xfrm>
        </p:spPr>
        <p:txBody>
          <a:bodyPr/>
          <a:lstStyle/>
          <a:p>
            <a:r>
              <a:rPr lang="nl-NL"/>
              <a:t>Klik om stijl te bewerken</a:t>
            </a:r>
            <a:endParaRPr lang="en-US"/>
          </a:p>
        </p:txBody>
      </p:sp>
      <p:sp>
        <p:nvSpPr>
          <p:cNvPr id="3" name="Text Placeholder 2">
            <a:extLst>
              <a:ext uri="{FF2B5EF4-FFF2-40B4-BE49-F238E27FC236}">
                <a16:creationId xmlns:a16="http://schemas.microsoft.com/office/drawing/2014/main" id="{C205C58D-DBDC-9A4B-BB62-FD05AD1839F3}"/>
              </a:ext>
            </a:extLst>
          </p:cNvPr>
          <p:cNvSpPr>
            <a:spLocks noGrp="1"/>
          </p:cNvSpPr>
          <p:nvPr>
            <p:ph type="body" idx="1"/>
          </p:nvPr>
        </p:nvSpPr>
        <p:spPr>
          <a:xfrm>
            <a:off x="564952" y="1681164"/>
            <a:ext cx="4095254" cy="611594"/>
          </a:xfrm>
        </p:spPr>
        <p:txBody>
          <a:bodyPr anchor="b">
            <a:normAutofit/>
          </a:bodyPr>
          <a:lstStyle>
            <a:lvl1pPr marL="0" indent="0">
              <a:buNone/>
              <a:defRPr sz="1625" b="1">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1346278B-31FE-3949-A4A1-B092CA866CBF}"/>
              </a:ext>
            </a:extLst>
          </p:cNvPr>
          <p:cNvSpPr>
            <a:spLocks noGrp="1"/>
          </p:cNvSpPr>
          <p:nvPr>
            <p:ph sz="half" idx="2"/>
          </p:nvPr>
        </p:nvSpPr>
        <p:spPr>
          <a:xfrm>
            <a:off x="564952" y="2505076"/>
            <a:ext cx="4095254"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33482D4B-7992-4346-A5DF-A5EEFC81A41F}"/>
              </a:ext>
            </a:extLst>
          </p:cNvPr>
          <p:cNvSpPr>
            <a:spLocks noGrp="1"/>
          </p:cNvSpPr>
          <p:nvPr>
            <p:ph type="body" sz="quarter" idx="3"/>
          </p:nvPr>
        </p:nvSpPr>
        <p:spPr>
          <a:xfrm>
            <a:off x="5252244" y="1681164"/>
            <a:ext cx="4088803" cy="611594"/>
          </a:xfrm>
        </p:spPr>
        <p:txBody>
          <a:bodyPr anchor="b">
            <a:normAutofit/>
          </a:bodyPr>
          <a:lstStyle>
            <a:lvl1pPr marL="0" indent="0">
              <a:buNone/>
              <a:defRPr sz="1625" b="1">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7B693176-506D-C540-875A-CC2B9B0B3435}"/>
              </a:ext>
            </a:extLst>
          </p:cNvPr>
          <p:cNvSpPr>
            <a:spLocks noGrp="1"/>
          </p:cNvSpPr>
          <p:nvPr>
            <p:ph sz="quarter" idx="4"/>
          </p:nvPr>
        </p:nvSpPr>
        <p:spPr>
          <a:xfrm>
            <a:off x="5252244" y="2505076"/>
            <a:ext cx="4088803" cy="34083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AAEFB3B1-526B-4B71-A0BC-3DA86D20F50B}" type="datetime1">
              <a:rPr lang="en-US" smtClean="0"/>
              <a:t>6/25/2020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445327520"/>
      </p:ext>
    </p:extLst>
  </p:cSld>
  <p:clrMapOvr>
    <a:masterClrMapping/>
  </p:clrMapOvr>
  <p:extLst>
    <p:ext uri="{DCECCB84-F9BA-43D5-87BE-67443E8EF086}">
      <p15:sldGuideLst xmlns:p15="http://schemas.microsoft.com/office/powerpoint/2012/main">
        <p15:guide id="1" pos="4072">
          <p15:clr>
            <a:srgbClr val="FBAE40"/>
          </p15:clr>
        </p15:guide>
        <p15:guide id="2" pos="36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4203-9788-8D42-9DC1-B12E31CA9FAB}"/>
              </a:ext>
            </a:extLst>
          </p:cNvPr>
          <p:cNvSpPr>
            <a:spLocks noGrp="1"/>
          </p:cNvSpPr>
          <p:nvPr>
            <p:ph type="title"/>
          </p:nvPr>
        </p:nvSpPr>
        <p:spPr/>
        <p:txBody>
          <a:bodyPr/>
          <a:lstStyle/>
          <a:p>
            <a:r>
              <a:rPr lang="nl-NL"/>
              <a:t>Klik om stijl te bewerken</a:t>
            </a:r>
            <a:endParaRPr lang="en-US"/>
          </a:p>
        </p:txBody>
      </p:sp>
      <p:sp>
        <p:nvSpPr>
          <p:cNvPr id="3" name="Date Placeholder 2">
            <a:extLst>
              <a:ext uri="{FF2B5EF4-FFF2-40B4-BE49-F238E27FC236}">
                <a16:creationId xmlns:a16="http://schemas.microsoft.com/office/drawing/2014/main" id="{CD284FE0-5D46-AC4C-87F4-4E70DF7FBAED}"/>
              </a:ext>
            </a:extLst>
          </p:cNvPr>
          <p:cNvSpPr>
            <a:spLocks noGrp="1"/>
          </p:cNvSpPr>
          <p:nvPr>
            <p:ph type="dt" sz="half" idx="10"/>
          </p:nvPr>
        </p:nvSpPr>
        <p:spPr/>
        <p:txBody>
          <a:bodyPr vert="horz" lIns="0" tIns="0" rIns="0" bIns="0" rtlCol="0" anchor="ctr"/>
          <a:lstStyle>
            <a:lvl1pPr>
              <a:defRPr lang="en-US" smtClean="0"/>
            </a:lvl1pPr>
          </a:lstStyle>
          <a:p>
            <a:fld id="{05C4A808-2B7A-4A59-8A49-82F6175F3F37}" type="datetime1">
              <a:rPr lang="en-US" smtClean="0"/>
              <a:t>6/25/2020</a:t>
            </a:fld>
            <a:endParaRPr lang="nl-NL"/>
          </a:p>
        </p:txBody>
      </p:sp>
      <p:sp>
        <p:nvSpPr>
          <p:cNvPr id="4" name="Footer Placeholder 3">
            <a:extLst>
              <a:ext uri="{FF2B5EF4-FFF2-40B4-BE49-F238E27FC236}">
                <a16:creationId xmlns:a16="http://schemas.microsoft.com/office/drawing/2014/main" id="{56E2B5ED-6ADC-CC4E-96CA-36DA42E85677}"/>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5" name="Slide Number Placeholder 4">
            <a:extLst>
              <a:ext uri="{FF2B5EF4-FFF2-40B4-BE49-F238E27FC236}">
                <a16:creationId xmlns:a16="http://schemas.microsoft.com/office/drawing/2014/main" id="{54C5759A-C4A7-FA4D-86A4-30D7C2FED8B4}"/>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342851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F7AD5592-8881-4CB7-B6D3-6D1F36EBBAD3}" type="datetime1">
              <a:rPr lang="en-US" smtClean="0"/>
              <a:t>6/25/2020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Tree>
    <p:extLst>
      <p:ext uri="{BB962C8B-B14F-4D97-AF65-F5344CB8AC3E}">
        <p14:creationId xmlns:p14="http://schemas.microsoft.com/office/powerpoint/2010/main" val="203090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0694A393-0A42-4067-AB7A-DA57D40C36AC}" type="datetime1">
              <a:rPr lang="en-US" smtClean="0"/>
              <a:t>6/25/2020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a:solidFill>
                  <a:schemeClr val="tx1"/>
                </a:solidFill>
                <a:latin typeface="+mn-lt"/>
                <a:ea typeface="Open Sans Light" panose="020B0604020202020204" charset="0"/>
                <a:cs typeface="Open Sans Light" panose="020B0604020202020204" charset="0"/>
              </a:defRPr>
            </a:lvl1pPr>
          </a:lstStyle>
          <a:p>
            <a:endParaRPr lang="nl-NL"/>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a:p>
        </p:txBody>
      </p:sp>
      <p:sp>
        <p:nvSpPr>
          <p:cNvPr id="3" name="Tijdelijke aanduiding voor afbeelding 2">
            <a:extLst>
              <a:ext uri="{FF2B5EF4-FFF2-40B4-BE49-F238E27FC236}">
                <a16:creationId xmlns:a16="http://schemas.microsoft.com/office/drawing/2014/main" id="{BE155DE4-7223-4008-9868-54F08E6AE8EF}"/>
              </a:ext>
            </a:extLst>
          </p:cNvPr>
          <p:cNvSpPr>
            <a:spLocks noGrp="1"/>
          </p:cNvSpPr>
          <p:nvPr>
            <p:ph type="pic" sz="quarter" idx="13"/>
          </p:nvPr>
        </p:nvSpPr>
        <p:spPr>
          <a:xfrm>
            <a:off x="0" y="0"/>
            <a:ext cx="9906000" cy="6388894"/>
          </a:xfrm>
        </p:spPr>
        <p:txBody>
          <a:bodyPr/>
          <a:lstStyle/>
          <a:p>
            <a:r>
              <a:rPr lang="nl-NL"/>
              <a:t>Klik op het pictogram als u een afbeelding wilt toevoegen</a:t>
            </a:r>
          </a:p>
        </p:txBody>
      </p:sp>
    </p:spTree>
    <p:extLst>
      <p:ext uri="{BB962C8B-B14F-4D97-AF65-F5344CB8AC3E}">
        <p14:creationId xmlns:p14="http://schemas.microsoft.com/office/powerpoint/2010/main" val="107669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Afslui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407389" y="1600182"/>
            <a:ext cx="5091223" cy="472361"/>
          </a:xfrm>
          <a:noFill/>
        </p:spPr>
        <p:txBody>
          <a:bodyPr wrap="none" bIns="108000"/>
          <a:lstStyle>
            <a:lvl1pPr algn="l">
              <a:defRPr sz="1625">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p:nvPr>
        </p:nvSpPr>
        <p:spPr>
          <a:xfrm>
            <a:off x="2407389" y="2620927"/>
            <a:ext cx="5091223" cy="2860158"/>
          </a:xfrm>
        </p:spPr>
        <p:txBody>
          <a:bodyPr/>
          <a:lstStyle>
            <a:lvl1pPr marL="0" indent="0">
              <a:buClr>
                <a:schemeClr val="accent3"/>
              </a:buClr>
              <a:buNone/>
              <a:defRPr/>
            </a:lvl1pPr>
            <a:lvl2pPr marL="252809" indent="0">
              <a:buClr>
                <a:schemeClr val="accent3"/>
              </a:buClr>
              <a:buNone/>
              <a:defRPr/>
            </a:lvl2pPr>
            <a:lvl3pPr marL="509489" indent="0">
              <a:buClr>
                <a:schemeClr val="accent3"/>
              </a:buClr>
              <a:buNone/>
              <a:defRPr/>
            </a:lvl3pPr>
            <a:lvl4pPr marL="693936" indent="0">
              <a:buClr>
                <a:schemeClr val="accent3"/>
              </a:buClr>
              <a:buNone/>
              <a:defRPr/>
            </a:lvl4pPr>
            <a:lvl5pPr marL="906760" indent="0">
              <a:buClr>
                <a:schemeClr val="accent3"/>
              </a:buCl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6810375" y="6463930"/>
            <a:ext cx="1733550" cy="365125"/>
          </a:xfrm>
        </p:spPr>
        <p:txBody>
          <a:bodyPr vert="horz" lIns="0" tIns="0" rIns="0" bIns="0" rtlCol="0" anchor="ctr"/>
          <a:lstStyle>
            <a:lvl1pPr>
              <a:defRPr lang="en-US" smtClean="0"/>
            </a:lvl1pPr>
          </a:lstStyle>
          <a:p>
            <a:fld id="{066C2A2A-A36D-47F5-A52A-8AF5F50840CF}" type="datetime1">
              <a:rPr lang="en-US" smtClean="0"/>
              <a:t>6/25/2020</a:t>
            </a:fld>
            <a:endParaRPr lang="nl-NL"/>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11230" y="6463460"/>
            <a:ext cx="4089139" cy="348315"/>
          </a:xfrm>
          <a:prstGeom prst="rect">
            <a:avLst/>
          </a:prstGeom>
        </p:spPr>
        <p:txBody>
          <a:bodyPr vert="horz" lIns="0" tIns="0" rIns="0" bIns="0" anchor="ctr" anchorCtr="0"/>
          <a:lstStyle>
            <a:lvl1pPr>
              <a:defRPr lang="nl-NL" sz="650" kern="1200" dirty="0">
                <a:solidFill>
                  <a:schemeClr val="tx1"/>
                </a:solidFill>
                <a:latin typeface="+mn-lt"/>
                <a:ea typeface="Open Sans Light" panose="020B0604020202020204" charset="0"/>
                <a:cs typeface="Open Sans Light" panose="020B0604020202020204" charset="0"/>
              </a:defRPr>
            </a:lvl1pPr>
          </a:lstStyle>
          <a:p>
            <a:endParaRPr lang="nl-NL"/>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9341048" y="6463930"/>
            <a:ext cx="353721" cy="365125"/>
          </a:xfrm>
        </p:spPr>
        <p:txBody>
          <a:bodyPr vert="horz" lIns="0" tIns="0" rIns="0" bIns="0" rtlCol="0" anchor="ctr"/>
          <a:lstStyle>
            <a:lvl1pPr>
              <a:defRPr lang="en-US" smtClean="0"/>
            </a:lvl1pPr>
          </a:lstStyle>
          <a:p>
            <a:fld id="{63D2515C-A37A-744F-8DA2-E1C9190E5349}" type="slidenum">
              <a:rPr lang="nl-NL" smtClean="0"/>
              <a:pPr/>
              <a:t>‹nr.›</a:t>
            </a:fld>
            <a:endParaRPr lang="nl-NL"/>
          </a:p>
        </p:txBody>
      </p:sp>
      <p:pic>
        <p:nvPicPr>
          <p:cNvPr id="9" name="Picture 10">
            <a:extLst>
              <a:ext uri="{FF2B5EF4-FFF2-40B4-BE49-F238E27FC236}">
                <a16:creationId xmlns:a16="http://schemas.microsoft.com/office/drawing/2014/main" id="{F75076EE-A408-4A89-8436-575B4424CF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7142" y="493734"/>
            <a:ext cx="2158344" cy="873681"/>
          </a:xfrm>
          <a:prstGeom prst="rect">
            <a:avLst/>
          </a:prstGeom>
        </p:spPr>
      </p:pic>
      <p:cxnSp>
        <p:nvCxnSpPr>
          <p:cNvPr id="14" name="Straight Connector 2">
            <a:extLst>
              <a:ext uri="{FF2B5EF4-FFF2-40B4-BE49-F238E27FC236}">
                <a16:creationId xmlns:a16="http://schemas.microsoft.com/office/drawing/2014/main" id="{B5E32A2F-5B74-41A0-BA70-A5AC2308FF18}"/>
              </a:ext>
            </a:extLst>
          </p:cNvPr>
          <p:cNvCxnSpPr>
            <a:cxnSpLocks/>
          </p:cNvCxnSpPr>
          <p:nvPr userDrawn="1"/>
        </p:nvCxnSpPr>
        <p:spPr>
          <a:xfrm>
            <a:off x="2431768" y="2241985"/>
            <a:ext cx="5042465"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500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0A26D7-EAE0-4F40-9761-FEB66032721C}"/>
              </a:ext>
            </a:extLst>
          </p:cNvPr>
          <p:cNvSpPr/>
          <p:nvPr userDrawn="1"/>
        </p:nvSpPr>
        <p:spPr>
          <a:xfrm>
            <a:off x="0" y="6394010"/>
            <a:ext cx="9906000" cy="46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a:p>
        </p:txBody>
      </p:sp>
      <p:sp>
        <p:nvSpPr>
          <p:cNvPr id="3" name="Rectangle 8">
            <a:extLst>
              <a:ext uri="{FF2B5EF4-FFF2-40B4-BE49-F238E27FC236}">
                <a16:creationId xmlns:a16="http://schemas.microsoft.com/office/drawing/2014/main" id="{28DA486A-833D-4A88-A0C9-C20EA8761E44}"/>
              </a:ext>
            </a:extLst>
          </p:cNvPr>
          <p:cNvSpPr/>
          <p:nvPr userDrawn="1"/>
        </p:nvSpPr>
        <p:spPr>
          <a:xfrm>
            <a:off x="0" y="6394011"/>
            <a:ext cx="9906000" cy="46398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4" name="Picture 9">
            <a:extLst>
              <a:ext uri="{FF2B5EF4-FFF2-40B4-BE49-F238E27FC236}">
                <a16:creationId xmlns:a16="http://schemas.microsoft.com/office/drawing/2014/main" id="{146E8AD3-5DAE-4ECA-9598-FCBE0F8EDCB6}"/>
              </a:ext>
            </a:extLst>
          </p:cNvPr>
          <p:cNvPicPr>
            <a:picLocks noChangeAspect="1"/>
          </p:cNvPicPr>
          <p:nvPr userDrawn="1"/>
        </p:nvPicPr>
        <p:blipFill rotWithShape="1">
          <a:blip r:embed="rId2"/>
          <a:srcRect b="20453"/>
          <a:stretch/>
        </p:blipFill>
        <p:spPr>
          <a:xfrm>
            <a:off x="-2783" y="6394011"/>
            <a:ext cx="1531056" cy="472365"/>
          </a:xfrm>
          <a:prstGeom prst="rect">
            <a:avLst/>
          </a:prstGeom>
        </p:spPr>
      </p:pic>
      <p:cxnSp>
        <p:nvCxnSpPr>
          <p:cNvPr id="5" name="Straight Connector 10">
            <a:extLst>
              <a:ext uri="{FF2B5EF4-FFF2-40B4-BE49-F238E27FC236}">
                <a16:creationId xmlns:a16="http://schemas.microsoft.com/office/drawing/2014/main" id="{CD83047A-B1BA-45A6-A0EF-C65B2685AF9F}"/>
              </a:ext>
            </a:extLst>
          </p:cNvPr>
          <p:cNvCxnSpPr/>
          <p:nvPr userDrawn="1"/>
        </p:nvCxnSpPr>
        <p:spPr>
          <a:xfrm flipH="1">
            <a:off x="0" y="6394010"/>
            <a:ext cx="990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6">
            <a:extLst>
              <a:ext uri="{FF2B5EF4-FFF2-40B4-BE49-F238E27FC236}">
                <a16:creationId xmlns:a16="http://schemas.microsoft.com/office/drawing/2014/main" id="{E49CE37B-4D94-49CC-AF0E-FDEA9226AF17}"/>
              </a:ext>
            </a:extLst>
          </p:cNvPr>
          <p:cNvSpPr>
            <a:spLocks noGrp="1"/>
          </p:cNvSpPr>
          <p:nvPr>
            <p:ph type="body" sz="quarter" idx="10" hasCustomPrompt="1"/>
          </p:nvPr>
        </p:nvSpPr>
        <p:spPr>
          <a:xfrm>
            <a:off x="564952" y="1341438"/>
            <a:ext cx="8776097" cy="3807129"/>
          </a:xfrm>
        </p:spPr>
        <p:txBody>
          <a:bodyPr wrap="none">
            <a:noAutofit/>
          </a:bodyPr>
          <a:lstStyle>
            <a:lvl1pPr marL="0" indent="0" algn="ctr">
              <a:buNone/>
              <a:defRPr sz="7150" b="1">
                <a:solidFill>
                  <a:schemeClr val="bg1"/>
                </a:solidFill>
                <a:latin typeface="+mj-lt"/>
              </a:defRPr>
            </a:lvl1pPr>
            <a:lvl2pPr marL="371475" indent="0">
              <a:buNone/>
              <a:defRPr>
                <a:solidFill>
                  <a:schemeClr val="bg1"/>
                </a:solidFill>
                <a:latin typeface="+mj-lt"/>
              </a:defRPr>
            </a:lvl2pPr>
            <a:lvl3pPr marL="742950" indent="0">
              <a:buNone/>
              <a:defRPr>
                <a:solidFill>
                  <a:schemeClr val="bg1"/>
                </a:solidFill>
                <a:latin typeface="+mj-lt"/>
              </a:defRPr>
            </a:lvl3pPr>
            <a:lvl4pPr marL="1114425" indent="0">
              <a:buNone/>
              <a:defRPr>
                <a:solidFill>
                  <a:schemeClr val="bg1"/>
                </a:solidFill>
                <a:latin typeface="+mj-lt"/>
              </a:defRPr>
            </a:lvl4pPr>
            <a:lvl5pPr marL="1485900" indent="0">
              <a:buNone/>
              <a:defRPr>
                <a:solidFill>
                  <a:schemeClr val="bg1"/>
                </a:solidFill>
                <a:latin typeface="+mj-lt"/>
              </a:defRPr>
            </a:lvl5pPr>
          </a:lstStyle>
          <a:p>
            <a:pPr lvl="0"/>
            <a:r>
              <a:rPr lang="nl-NL"/>
              <a:t>Quote</a:t>
            </a:r>
          </a:p>
        </p:txBody>
      </p:sp>
    </p:spTree>
    <p:extLst>
      <p:ext uri="{BB962C8B-B14F-4D97-AF65-F5344CB8AC3E}">
        <p14:creationId xmlns:p14="http://schemas.microsoft.com/office/powerpoint/2010/main" val="200839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0AFFA-8B0F-AB4B-887F-30800196D33D}"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3310924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39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C0AFFA-8B0F-AB4B-887F-30800196D33D}"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177674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C0AFFA-8B0F-AB4B-887F-30800196D33D}"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293107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0AFFA-8B0F-AB4B-887F-30800196D33D}"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351538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0AFFA-8B0F-AB4B-887F-30800196D33D}"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110451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0AFFA-8B0F-AB4B-887F-30800196D33D}"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68856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0AFFA-8B0F-AB4B-887F-30800196D33D}"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2F24-B1EF-C242-9DDC-C8116B47F4BF}" type="slidenum">
              <a:rPr lang="en-US" smtClean="0"/>
              <a:t>‹nr.›</a:t>
            </a:fld>
            <a:endParaRPr lang="en-US"/>
          </a:p>
        </p:txBody>
      </p:sp>
    </p:spTree>
    <p:extLst>
      <p:ext uri="{BB962C8B-B14F-4D97-AF65-F5344CB8AC3E}">
        <p14:creationId xmlns:p14="http://schemas.microsoft.com/office/powerpoint/2010/main" val="178587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0AFFA-8B0F-AB4B-887F-30800196D33D}" type="datetimeFigureOut">
              <a:rPr lang="en-US" smtClean="0"/>
              <a:t>6/25/2020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2F24-B1EF-C242-9DDC-C8116B47F4BF}" type="slidenum">
              <a:rPr lang="en-US" smtClean="0"/>
              <a:t>‹nr.›</a:t>
            </a:fld>
            <a:endParaRPr lang="en-US"/>
          </a:p>
        </p:txBody>
      </p:sp>
    </p:spTree>
    <p:extLst>
      <p:ext uri="{BB962C8B-B14F-4D97-AF65-F5344CB8AC3E}">
        <p14:creationId xmlns:p14="http://schemas.microsoft.com/office/powerpoint/2010/main" val="1471808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FD6D89-5A5A-FF4A-A3CA-681DEF730F9D}"/>
              </a:ext>
            </a:extLst>
          </p:cNvPr>
          <p:cNvSpPr/>
          <p:nvPr userDrawn="1"/>
        </p:nvSpPr>
        <p:spPr>
          <a:xfrm>
            <a:off x="0" y="6394011"/>
            <a:ext cx="9906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 name="Title Placeholder 1">
            <a:extLst>
              <a:ext uri="{FF2B5EF4-FFF2-40B4-BE49-F238E27FC236}">
                <a16:creationId xmlns:a16="http://schemas.microsoft.com/office/drawing/2014/main" id="{39A8B8E9-B285-DE4F-8391-C59DA7A7B92E}"/>
              </a:ext>
            </a:extLst>
          </p:cNvPr>
          <p:cNvSpPr>
            <a:spLocks noGrp="1"/>
          </p:cNvSpPr>
          <p:nvPr>
            <p:ph type="title"/>
          </p:nvPr>
        </p:nvSpPr>
        <p:spPr>
          <a:xfrm>
            <a:off x="564952" y="301014"/>
            <a:ext cx="8776097" cy="472361"/>
          </a:xfrm>
          <a:prstGeom prst="rect">
            <a:avLst/>
          </a:prstGeom>
        </p:spPr>
        <p:txBody>
          <a:bodyPr vert="horz" lIns="0" tIns="28800" rIns="0" bIns="0" rtlCol="0" anchor="ctr">
            <a:noAutofit/>
          </a:bodyPr>
          <a:lstStyle/>
          <a:p>
            <a:r>
              <a:rPr lang="nl-NL"/>
              <a:t>Klik om stijl te bewerken</a:t>
            </a:r>
            <a:endParaRPr lang="en-US"/>
          </a:p>
        </p:txBody>
      </p:sp>
      <p:sp>
        <p:nvSpPr>
          <p:cNvPr id="3" name="Text Placeholder 2">
            <a:extLst>
              <a:ext uri="{FF2B5EF4-FFF2-40B4-BE49-F238E27FC236}">
                <a16:creationId xmlns:a16="http://schemas.microsoft.com/office/drawing/2014/main" id="{3B8857BD-E74A-CE42-9C81-614B0D4DB982}"/>
              </a:ext>
            </a:extLst>
          </p:cNvPr>
          <p:cNvSpPr>
            <a:spLocks noGrp="1"/>
          </p:cNvSpPr>
          <p:nvPr>
            <p:ph type="body" idx="1"/>
          </p:nvPr>
        </p:nvSpPr>
        <p:spPr>
          <a:xfrm>
            <a:off x="564952" y="1341438"/>
            <a:ext cx="8776097" cy="4580212"/>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C2765A67-8A23-8F4B-B8C1-E2E479701806}"/>
              </a:ext>
            </a:extLst>
          </p:cNvPr>
          <p:cNvSpPr>
            <a:spLocks noGrp="1"/>
          </p:cNvSpPr>
          <p:nvPr>
            <p:ph type="dt" sz="half" idx="2"/>
          </p:nvPr>
        </p:nvSpPr>
        <p:spPr>
          <a:xfrm>
            <a:off x="6810375" y="6463930"/>
            <a:ext cx="1724309" cy="365125"/>
          </a:xfrm>
          <a:prstGeom prst="rect">
            <a:avLst/>
          </a:prstGeom>
        </p:spPr>
        <p:txBody>
          <a:bodyPr vert="horz" lIns="0" tIns="0" rIns="0" bIns="0" rtlCol="0" anchor="ctr"/>
          <a:lstStyle>
            <a:lvl1pPr algn="r">
              <a:defRPr sz="650">
                <a:solidFill>
                  <a:schemeClr val="tx2"/>
                </a:solidFill>
                <a:latin typeface="+mn-lt"/>
                <a:ea typeface="Open Sans Light" panose="020B0604020202020204" charset="0"/>
                <a:cs typeface="Open Sans Light" panose="020B0604020202020204" charset="0"/>
              </a:defRPr>
            </a:lvl1pPr>
          </a:lstStyle>
          <a:p>
            <a:fld id="{AAFDDB35-0989-47C3-8EFF-E30334C80B0A}" type="datetime1">
              <a:rPr lang="en-US" smtClean="0"/>
              <a:t>6/25/2020</a:t>
            </a:fld>
            <a:endParaRPr lang="en-US"/>
          </a:p>
        </p:txBody>
      </p:sp>
      <p:sp>
        <p:nvSpPr>
          <p:cNvPr id="6" name="Slide Number Placeholder 5">
            <a:extLst>
              <a:ext uri="{FF2B5EF4-FFF2-40B4-BE49-F238E27FC236}">
                <a16:creationId xmlns:a16="http://schemas.microsoft.com/office/drawing/2014/main" id="{A3F3F877-318C-F14D-BDA6-BEA7AB14F52F}"/>
              </a:ext>
            </a:extLst>
          </p:cNvPr>
          <p:cNvSpPr>
            <a:spLocks noGrp="1"/>
          </p:cNvSpPr>
          <p:nvPr>
            <p:ph type="sldNum" sz="quarter" idx="4"/>
          </p:nvPr>
        </p:nvSpPr>
        <p:spPr>
          <a:xfrm>
            <a:off x="9341048" y="6463930"/>
            <a:ext cx="353721" cy="365125"/>
          </a:xfrm>
          <a:prstGeom prst="rect">
            <a:avLst/>
          </a:prstGeom>
        </p:spPr>
        <p:txBody>
          <a:bodyPr vert="horz" lIns="0" tIns="0" rIns="0" bIns="0" rtlCol="0" anchor="ctr"/>
          <a:lstStyle>
            <a:lvl1pPr algn="r">
              <a:defRPr sz="650">
                <a:solidFill>
                  <a:schemeClr val="tx2"/>
                </a:solidFill>
                <a:latin typeface="+mn-lt"/>
                <a:ea typeface="Open Sans Light" panose="020B0604020202020204" charset="0"/>
                <a:cs typeface="Open Sans Light" panose="020B0604020202020204" charset="0"/>
              </a:defRPr>
            </a:lvl1pPr>
          </a:lstStyle>
          <a:p>
            <a:fld id="{63D2515C-A37A-744F-8DA2-E1C9190E5349}" type="slidenum">
              <a:rPr lang="en-US" smtClean="0"/>
              <a:pPr/>
              <a:t>‹nr.›</a:t>
            </a:fld>
            <a:endParaRPr lang="en-US"/>
          </a:p>
        </p:txBody>
      </p:sp>
      <p:pic>
        <p:nvPicPr>
          <p:cNvPr id="10" name="Picture 9">
            <a:extLst>
              <a:ext uri="{FF2B5EF4-FFF2-40B4-BE49-F238E27FC236}">
                <a16:creationId xmlns:a16="http://schemas.microsoft.com/office/drawing/2014/main" id="{C928BD0E-D927-6A4E-A176-D97779E4B532}"/>
              </a:ext>
            </a:extLst>
          </p:cNvPr>
          <p:cNvPicPr>
            <a:picLocks noChangeAspect="1"/>
          </p:cNvPicPr>
          <p:nvPr userDrawn="1"/>
        </p:nvPicPr>
        <p:blipFill rotWithShape="1">
          <a:blip r:embed="rId21"/>
          <a:srcRect b="20453"/>
          <a:stretch/>
        </p:blipFill>
        <p:spPr>
          <a:xfrm>
            <a:off x="-2783" y="6394011"/>
            <a:ext cx="1531056" cy="472365"/>
          </a:xfrm>
          <a:prstGeom prst="rect">
            <a:avLst/>
          </a:prstGeom>
        </p:spPr>
      </p:pic>
      <p:cxnSp>
        <p:nvCxnSpPr>
          <p:cNvPr id="11" name="Straight Connector 10">
            <a:extLst>
              <a:ext uri="{FF2B5EF4-FFF2-40B4-BE49-F238E27FC236}">
                <a16:creationId xmlns:a16="http://schemas.microsoft.com/office/drawing/2014/main" id="{6C44A484-B33E-F142-A08B-7D08ED369066}"/>
              </a:ext>
            </a:extLst>
          </p:cNvPr>
          <p:cNvCxnSpPr/>
          <p:nvPr userDrawn="1"/>
        </p:nvCxnSpPr>
        <p:spPr>
          <a:xfrm flipH="1">
            <a:off x="0" y="6394010"/>
            <a:ext cx="990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2">
            <a:extLst>
              <a:ext uri="{FF2B5EF4-FFF2-40B4-BE49-F238E27FC236}">
                <a16:creationId xmlns:a16="http://schemas.microsoft.com/office/drawing/2014/main" id="{A1222885-C868-473A-A4CB-929EBA29864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585966" y="6478793"/>
            <a:ext cx="789920" cy="319753"/>
          </a:xfrm>
          <a:prstGeom prst="rect">
            <a:avLst/>
          </a:prstGeom>
        </p:spPr>
      </p:pic>
    </p:spTree>
    <p:extLst>
      <p:ext uri="{BB962C8B-B14F-4D97-AF65-F5344CB8AC3E}">
        <p14:creationId xmlns:p14="http://schemas.microsoft.com/office/powerpoint/2010/main" val="17757080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ctr" defTabSz="742950" rtl="0" eaLnBrk="1" latinLnBrk="0" hangingPunct="1">
        <a:lnSpc>
          <a:spcPct val="90000"/>
        </a:lnSpc>
        <a:spcBef>
          <a:spcPct val="0"/>
        </a:spcBef>
        <a:buNone/>
        <a:defRPr sz="1950" b="1"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1463" kern="1200">
          <a:solidFill>
            <a:schemeClr val="tx1"/>
          </a:solidFill>
          <a:latin typeface="+mj-lt"/>
          <a:ea typeface="Open Sans Light" panose="020B0604020202020204" charset="0"/>
          <a:cs typeface="Open Sans Light" panose="020B0604020202020204" charset="0"/>
        </a:defRPr>
      </a:lvl1pPr>
      <a:lvl2pPr marL="557213" indent="-185738" algn="l" defTabSz="742950" rtl="0" eaLnBrk="1" latinLnBrk="0" hangingPunct="1">
        <a:lnSpc>
          <a:spcPct val="90000"/>
        </a:lnSpc>
        <a:spcBef>
          <a:spcPts val="406"/>
        </a:spcBef>
        <a:buFont typeface="Arial" panose="020B0604020202020204" pitchFamily="34" charset="0"/>
        <a:buChar char="•"/>
        <a:defRPr sz="1300" kern="1200">
          <a:solidFill>
            <a:schemeClr val="tx1"/>
          </a:solidFill>
          <a:latin typeface="+mj-lt"/>
          <a:ea typeface="Open Sans Light" panose="020B0604020202020204" charset="0"/>
          <a:cs typeface="Open Sans Light" panose="020B0604020202020204" charset="0"/>
        </a:defRPr>
      </a:lvl2pPr>
      <a:lvl3pPr marL="928688" indent="-185738" algn="l" defTabSz="742950" rtl="0" eaLnBrk="1" latinLnBrk="0" hangingPunct="1">
        <a:lnSpc>
          <a:spcPct val="90000"/>
        </a:lnSpc>
        <a:spcBef>
          <a:spcPts val="406"/>
        </a:spcBef>
        <a:buFont typeface="Arial" panose="020B0604020202020204" pitchFamily="34" charset="0"/>
        <a:buChar char="•"/>
        <a:defRPr sz="1138" kern="1200">
          <a:solidFill>
            <a:schemeClr val="tx1"/>
          </a:solidFill>
          <a:latin typeface="+mj-lt"/>
          <a:ea typeface="Open Sans Light" panose="020B0604020202020204" charset="0"/>
          <a:cs typeface="Open Sans Light" panose="020B0604020202020204" charset="0"/>
        </a:defRPr>
      </a:lvl3pPr>
      <a:lvl4pPr marL="1300163" indent="-185738" algn="l" defTabSz="742950" rtl="0" eaLnBrk="1" latinLnBrk="0" hangingPunct="1">
        <a:lnSpc>
          <a:spcPct val="90000"/>
        </a:lnSpc>
        <a:spcBef>
          <a:spcPts val="406"/>
        </a:spcBef>
        <a:buFont typeface="Arial" panose="020B0604020202020204" pitchFamily="34" charset="0"/>
        <a:buChar char="•"/>
        <a:defRPr sz="975" kern="1200">
          <a:solidFill>
            <a:schemeClr val="tx1"/>
          </a:solidFill>
          <a:latin typeface="+mj-lt"/>
          <a:ea typeface="Open Sans Light" panose="020B0604020202020204" charset="0"/>
          <a:cs typeface="Open Sans Light" panose="020B0604020202020204" charset="0"/>
        </a:defRPr>
      </a:lvl4pPr>
      <a:lvl5pPr marL="1671638" indent="-185738" algn="l" defTabSz="742950" rtl="0" eaLnBrk="1" latinLnBrk="0" hangingPunct="1">
        <a:lnSpc>
          <a:spcPct val="90000"/>
        </a:lnSpc>
        <a:spcBef>
          <a:spcPts val="406"/>
        </a:spcBef>
        <a:buFont typeface="Arial" panose="020B0604020202020204" pitchFamily="34" charset="0"/>
        <a:buChar char="•"/>
        <a:defRPr sz="975" kern="1200">
          <a:solidFill>
            <a:schemeClr val="tx1"/>
          </a:solidFill>
          <a:latin typeface="+mj-lt"/>
          <a:ea typeface="Open Sans Light" panose="020B0604020202020204" charset="0"/>
          <a:cs typeface="Open Sans Light" panose="020B0604020202020204"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45">
          <p15:clr>
            <a:srgbClr val="F26B43"/>
          </p15:clr>
        </p15:guide>
        <p15:guide id="6" orient="horz" pos="3725">
          <p15:clr>
            <a:srgbClr val="F26B43"/>
          </p15:clr>
        </p15:guide>
        <p15:guide id="7"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D269C10-F97E-E245-ADAB-A3396977EFE5}"/>
              </a:ext>
            </a:extLst>
          </p:cNvPr>
          <p:cNvSpPr>
            <a:spLocks noGrp="1"/>
          </p:cNvSpPr>
          <p:nvPr>
            <p:ph type="subTitle" idx="1"/>
          </p:nvPr>
        </p:nvSpPr>
        <p:spPr>
          <a:xfrm>
            <a:off x="846138" y="5444411"/>
            <a:ext cx="8018860" cy="743854"/>
          </a:xfrm>
        </p:spPr>
        <p:txBody>
          <a:bodyPr>
            <a:normAutofit/>
          </a:bodyPr>
          <a:lstStyle/>
          <a:p>
            <a:pPr algn="l"/>
            <a:r>
              <a:rPr lang="en-US" sz="1100" dirty="0">
                <a:latin typeface="Segoe UI Symbol" panose="020B0502040204020203" pitchFamily="34" charset="0"/>
                <a:ea typeface="Segoe UI Symbol" panose="020B0502040204020203" pitchFamily="34" charset="0"/>
                <a:cs typeface="Arial" panose="020B0604020202020204" pitchFamily="34" charset="0"/>
              </a:rPr>
              <a:t>		</a:t>
            </a:r>
            <a:r>
              <a:rPr lang="en-US" sz="1100" dirty="0" err="1">
                <a:latin typeface="Segoe UI Symbol" panose="020B0502040204020203" pitchFamily="34" charset="0"/>
                <a:ea typeface="Segoe UI Symbol" panose="020B0502040204020203" pitchFamily="34" charset="0"/>
                <a:cs typeface="Arial" panose="020B0604020202020204" pitchFamily="34" charset="0"/>
              </a:rPr>
              <a:t>Projectgroep</a:t>
            </a:r>
            <a:r>
              <a:rPr lang="en-US" sz="1100" dirty="0">
                <a:latin typeface="Segoe UI Symbol" panose="020B0502040204020203" pitchFamily="34" charset="0"/>
                <a:ea typeface="Segoe UI Symbol" panose="020B0502040204020203" pitchFamily="34" charset="0"/>
                <a:cs typeface="Arial" panose="020B0604020202020204" pitchFamily="34" charset="0"/>
              </a:rPr>
              <a:t> RES NML</a:t>
            </a:r>
          </a:p>
          <a:p>
            <a:pPr algn="l"/>
            <a:r>
              <a:rPr lang="en-US" sz="1100" dirty="0" smtClean="0">
                <a:latin typeface="Segoe UI Symbol" panose="020B0502040204020203" pitchFamily="34" charset="0"/>
                <a:ea typeface="Segoe UI Symbol" panose="020B0502040204020203" pitchFamily="34" charset="0"/>
                <a:cs typeface="Arial" panose="020B0604020202020204" pitchFamily="34" charset="0"/>
              </a:rPr>
              <a:t>25 </a:t>
            </a:r>
            <a:r>
              <a:rPr lang="en-US" sz="1100" dirty="0" err="1">
                <a:latin typeface="Segoe UI Symbol" panose="020B0502040204020203" pitchFamily="34" charset="0"/>
                <a:ea typeface="Segoe UI Symbol" panose="020B0502040204020203" pitchFamily="34" charset="0"/>
                <a:cs typeface="Arial" panose="020B0604020202020204" pitchFamily="34" charset="0"/>
              </a:rPr>
              <a:t>juni</a:t>
            </a:r>
            <a:r>
              <a:rPr lang="en-US" sz="1100" dirty="0">
                <a:latin typeface="Segoe UI Symbol" panose="020B0502040204020203" pitchFamily="34" charset="0"/>
                <a:ea typeface="Segoe UI Symbol" panose="020B0502040204020203" pitchFamily="34" charset="0"/>
                <a:cs typeface="Arial" panose="020B0604020202020204" pitchFamily="34" charset="0"/>
              </a:rPr>
              <a:t> 202		</a:t>
            </a:r>
            <a:r>
              <a:rPr lang="en-US" sz="1100" dirty="0" err="1">
                <a:latin typeface="Segoe UI Symbol" panose="020B0502040204020203" pitchFamily="34" charset="0"/>
                <a:ea typeface="Segoe UI Symbol" panose="020B0502040204020203" pitchFamily="34" charset="0"/>
                <a:cs typeface="Arial" panose="020B0604020202020204" pitchFamily="34" charset="0"/>
              </a:rPr>
              <a:t>ter</a:t>
            </a:r>
            <a:r>
              <a:rPr lang="en-US" sz="1100" dirty="0">
                <a:latin typeface="Segoe UI Symbol" panose="020B0502040204020203" pitchFamily="34" charset="0"/>
                <a:ea typeface="Segoe UI Symbol" panose="020B0502040204020203" pitchFamily="34" charset="0"/>
                <a:cs typeface="Arial" panose="020B0604020202020204" pitchFamily="34" charset="0"/>
              </a:rPr>
              <a:t> </a:t>
            </a:r>
            <a:r>
              <a:rPr lang="en-US" sz="1100" dirty="0" err="1">
                <a:latin typeface="Segoe UI Symbol" panose="020B0502040204020203" pitchFamily="34" charset="0"/>
                <a:ea typeface="Segoe UI Symbol" panose="020B0502040204020203" pitchFamily="34" charset="0"/>
                <a:cs typeface="Arial" panose="020B0604020202020204" pitchFamily="34" charset="0"/>
              </a:rPr>
              <a:t>vaststelling</a:t>
            </a:r>
            <a:r>
              <a:rPr lang="en-US" sz="1100" dirty="0">
                <a:latin typeface="Segoe UI Symbol" panose="020B0502040204020203" pitchFamily="34" charset="0"/>
                <a:ea typeface="Segoe UI Symbol" panose="020B0502040204020203" pitchFamily="34" charset="0"/>
                <a:cs typeface="Arial" panose="020B0604020202020204" pitchFamily="34" charset="0"/>
              </a:rPr>
              <a:t> de </a:t>
            </a:r>
            <a:r>
              <a:rPr lang="en-US" sz="1100" dirty="0" smtClean="0">
                <a:latin typeface="Segoe UI Symbol" panose="020B0502040204020203" pitchFamily="34" charset="0"/>
                <a:ea typeface="Segoe UI Symbol" panose="020B0502040204020203" pitchFamily="34" charset="0"/>
                <a:cs typeface="Arial" panose="020B0604020202020204" pitchFamily="34" charset="0"/>
              </a:rPr>
              <a:t>BO 9 </a:t>
            </a:r>
            <a:r>
              <a:rPr lang="en-US" sz="1100" dirty="0" err="1" smtClean="0">
                <a:latin typeface="Segoe UI Symbol" panose="020B0502040204020203" pitchFamily="34" charset="0"/>
                <a:ea typeface="Segoe UI Symbol" panose="020B0502040204020203" pitchFamily="34" charset="0"/>
                <a:cs typeface="Arial" panose="020B0604020202020204" pitchFamily="34" charset="0"/>
              </a:rPr>
              <a:t>juli</a:t>
            </a:r>
            <a:r>
              <a:rPr lang="en-US" sz="1100" dirty="0" smtClean="0">
                <a:latin typeface="Segoe UI Symbol" panose="020B0502040204020203" pitchFamily="34" charset="0"/>
                <a:ea typeface="Segoe UI Symbol" panose="020B0502040204020203" pitchFamily="34" charset="0"/>
                <a:cs typeface="Arial" panose="020B0604020202020204" pitchFamily="34" charset="0"/>
              </a:rPr>
              <a:t> 2020</a:t>
            </a:r>
            <a:r>
              <a:rPr lang="en-US" sz="1100" dirty="0">
                <a:latin typeface="Segoe UI Symbol" panose="020B0502040204020203" pitchFamily="34" charset="0"/>
                <a:ea typeface="Segoe UI Symbol" panose="020B0502040204020203" pitchFamily="34" charset="0"/>
                <a:cs typeface="Arial" panose="020B0604020202020204" pitchFamily="34" charset="0"/>
              </a:rPr>
              <a:t>						</a:t>
            </a:r>
          </a:p>
          <a:p>
            <a:pPr algn="l"/>
            <a:endParaRPr lang="en-US" sz="140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p:txBody>
      </p:sp>
      <p:sp>
        <p:nvSpPr>
          <p:cNvPr id="10" name="Footer Placeholder 13">
            <a:extLst>
              <a:ext uri="{FF2B5EF4-FFF2-40B4-BE49-F238E27FC236}">
                <a16:creationId xmlns:a16="http://schemas.microsoft.com/office/drawing/2014/main" id="{BF9454F0-5E0C-C14B-AE41-AF85F3BD30F1}"/>
              </a:ext>
            </a:extLst>
          </p:cNvPr>
          <p:cNvSpPr txBox="1">
            <a:spLocks/>
          </p:cNvSpPr>
          <p:nvPr/>
        </p:nvSpPr>
        <p:spPr>
          <a:xfrm>
            <a:off x="846137" y="5108567"/>
            <a:ext cx="8963889" cy="402483"/>
          </a:xfrm>
          <a:prstGeom prst="rect">
            <a:avLst/>
          </a:prstGeom>
        </p:spPr>
        <p:txBody>
          <a:bodyPr vert="horz" lIns="91440" tIns="45720" rIns="91440" bIns="45720" rtlCol="0" anchor="ctr"/>
          <a:lstStyle>
            <a:defPPr>
              <a:defRPr lang="nl-NL"/>
            </a:defPPr>
            <a:lvl1pPr marL="0" algn="ctr" defTabSz="914400" rtl="0" eaLnBrk="1" latinLnBrk="0" hangingPunct="1">
              <a:defRPr sz="132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900" b="1">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Betreft		Uitgevoerd door</a:t>
            </a:r>
          </a:p>
        </p:txBody>
      </p:sp>
      <p:pic>
        <p:nvPicPr>
          <p:cNvPr id="13" name="Picture 12">
            <a:extLst>
              <a:ext uri="{FF2B5EF4-FFF2-40B4-BE49-F238E27FC236}">
                <a16:creationId xmlns:a16="http://schemas.microsoft.com/office/drawing/2014/main" id="{7B2394F1-11A9-5249-A69C-331666079872}"/>
              </a:ext>
            </a:extLst>
          </p:cNvPr>
          <p:cNvPicPr>
            <a:picLocks noChangeAspect="1"/>
          </p:cNvPicPr>
          <p:nvPr/>
        </p:nvPicPr>
        <p:blipFill rotWithShape="1">
          <a:blip r:embed="rId3"/>
          <a:srcRect l="31586" t="22125" r="33073" b="43311"/>
          <a:stretch/>
        </p:blipFill>
        <p:spPr>
          <a:xfrm>
            <a:off x="1717040" y="1346950"/>
            <a:ext cx="6471920" cy="3560401"/>
          </a:xfrm>
          <a:prstGeom prst="rect">
            <a:avLst/>
          </a:prstGeom>
        </p:spPr>
      </p:pic>
      <p:pic>
        <p:nvPicPr>
          <p:cNvPr id="3" name="Afbeelding 2" descr="Afbeelding met tekening, teken&#10;&#10;Automatisch gegenereerde beschrijving">
            <a:extLst>
              <a:ext uri="{FF2B5EF4-FFF2-40B4-BE49-F238E27FC236}">
                <a16:creationId xmlns:a16="http://schemas.microsoft.com/office/drawing/2014/main" id="{D4E6A43B-2B7B-4AEB-8B35-C51C756737BB}"/>
              </a:ext>
            </a:extLst>
          </p:cNvPr>
          <p:cNvPicPr>
            <a:picLocks noChangeAspect="1"/>
          </p:cNvPicPr>
          <p:nvPr/>
        </p:nvPicPr>
        <p:blipFill>
          <a:blip r:embed="rId4"/>
          <a:stretch>
            <a:fillRect/>
          </a:stretch>
        </p:blipFill>
        <p:spPr>
          <a:xfrm>
            <a:off x="6102597" y="5167182"/>
            <a:ext cx="3605413" cy="1185799"/>
          </a:xfrm>
          <a:prstGeom prst="rect">
            <a:avLst/>
          </a:prstGeom>
        </p:spPr>
      </p:pic>
      <p:sp>
        <p:nvSpPr>
          <p:cNvPr id="5" name="Rechthoek 4">
            <a:extLst>
              <a:ext uri="{FF2B5EF4-FFF2-40B4-BE49-F238E27FC236}">
                <a16:creationId xmlns:a16="http://schemas.microsoft.com/office/drawing/2014/main" id="{E06BC594-2F4F-45A2-BC7D-71332CDE08E7}"/>
              </a:ext>
            </a:extLst>
          </p:cNvPr>
          <p:cNvSpPr/>
          <p:nvPr/>
        </p:nvSpPr>
        <p:spPr>
          <a:xfrm>
            <a:off x="596900" y="6352981"/>
            <a:ext cx="726933" cy="45719"/>
          </a:xfrm>
          <a:prstGeom prst="rect">
            <a:avLst/>
          </a:prstGeom>
          <a:solidFill>
            <a:srgbClr val="72C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74FB7D8-56CF-4D27-A656-337B9A0ED430}"/>
              </a:ext>
            </a:extLst>
          </p:cNvPr>
          <p:cNvPicPr>
            <a:picLocks noChangeAspect="1"/>
          </p:cNvPicPr>
          <p:nvPr/>
        </p:nvPicPr>
        <p:blipFill>
          <a:blip r:embed="rId5"/>
          <a:stretch>
            <a:fillRect/>
          </a:stretch>
        </p:blipFill>
        <p:spPr>
          <a:xfrm>
            <a:off x="469189" y="395782"/>
            <a:ext cx="8772904" cy="786452"/>
          </a:xfrm>
          <a:prstGeom prst="rect">
            <a:avLst/>
          </a:prstGeom>
        </p:spPr>
      </p:pic>
    </p:spTree>
    <p:extLst>
      <p:ext uri="{BB962C8B-B14F-4D97-AF65-F5344CB8AC3E}">
        <p14:creationId xmlns:p14="http://schemas.microsoft.com/office/powerpoint/2010/main" val="23287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59A7ED-86D8-4380-AB8B-011955710914}"/>
              </a:ext>
            </a:extLst>
          </p:cNvPr>
          <p:cNvSpPr>
            <a:spLocks noGrp="1"/>
          </p:cNvSpPr>
          <p:nvPr>
            <p:ph type="title"/>
          </p:nvPr>
        </p:nvSpPr>
        <p:spPr/>
        <p:txBody>
          <a:bodyPr/>
          <a:lstStyle/>
          <a:p>
            <a:r>
              <a:rPr lang="nl-NL"/>
              <a:t>Projectaanpak</a:t>
            </a:r>
          </a:p>
        </p:txBody>
      </p:sp>
      <p:sp>
        <p:nvSpPr>
          <p:cNvPr id="17" name="Footer Placeholder 13">
            <a:extLst>
              <a:ext uri="{FF2B5EF4-FFF2-40B4-BE49-F238E27FC236}">
                <a16:creationId xmlns:a16="http://schemas.microsoft.com/office/drawing/2014/main" id="{5E20B486-0EBA-4136-94DE-2883146443A4}"/>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2" name="Slide Number Placeholder 14">
            <a:extLst>
              <a:ext uri="{FF2B5EF4-FFF2-40B4-BE49-F238E27FC236}">
                <a16:creationId xmlns:a16="http://schemas.microsoft.com/office/drawing/2014/main" id="{0AE49E0A-E558-E64A-AC21-B76EC3FA30E6}"/>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10</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Tekstvak 4">
            <a:extLst>
              <a:ext uri="{FF2B5EF4-FFF2-40B4-BE49-F238E27FC236}">
                <a16:creationId xmlns:a16="http://schemas.microsoft.com/office/drawing/2014/main" id="{6C8DE730-B002-453F-9936-B5A7F585C007}"/>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Overzicht bouwblokken 2/2</a:t>
            </a:r>
          </a:p>
        </p:txBody>
      </p:sp>
      <p:sp>
        <p:nvSpPr>
          <p:cNvPr id="68" name="Rounded Rectangle 1">
            <a:extLst>
              <a:ext uri="{FF2B5EF4-FFF2-40B4-BE49-F238E27FC236}">
                <a16:creationId xmlns:a16="http://schemas.microsoft.com/office/drawing/2014/main" id="{772AFEC1-CDD0-47E8-88BD-FF9BB1BBFA6B}"/>
              </a:ext>
            </a:extLst>
          </p:cNvPr>
          <p:cNvSpPr/>
          <p:nvPr/>
        </p:nvSpPr>
        <p:spPr>
          <a:xfrm>
            <a:off x="4745486" y="4050792"/>
            <a:ext cx="2170770" cy="1274304"/>
          </a:xfrm>
          <a:prstGeom prst="roundRect">
            <a:avLst/>
          </a:prstGeom>
          <a:solidFill>
            <a:sysClr val="window" lastClr="FFFF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9" name="Rounded Rectangle 39">
            <a:extLst>
              <a:ext uri="{FF2B5EF4-FFF2-40B4-BE49-F238E27FC236}">
                <a16:creationId xmlns:a16="http://schemas.microsoft.com/office/drawing/2014/main" id="{39365B49-3D43-4F4A-989E-C4FF03AC09F5}"/>
              </a:ext>
            </a:extLst>
          </p:cNvPr>
          <p:cNvSpPr/>
          <p:nvPr/>
        </p:nvSpPr>
        <p:spPr>
          <a:xfrm>
            <a:off x="5112020" y="4973775"/>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Sociale duurzaamheid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1" u="none" strike="noStrike" kern="0" cap="none" spc="0" normalizeH="0" baseline="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Luc Bremen</a:t>
            </a:r>
            <a:endParaRPr kumimoji="0" lang="nl-NL" sz="10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0" name="Rounded Rectangle 1">
            <a:extLst>
              <a:ext uri="{FF2B5EF4-FFF2-40B4-BE49-F238E27FC236}">
                <a16:creationId xmlns:a16="http://schemas.microsoft.com/office/drawing/2014/main" id="{8AAB7542-4E50-450F-91CE-4F57C4AE8AA7}"/>
              </a:ext>
            </a:extLst>
          </p:cNvPr>
          <p:cNvSpPr/>
          <p:nvPr/>
        </p:nvSpPr>
        <p:spPr>
          <a:xfrm>
            <a:off x="1396068" y="4387448"/>
            <a:ext cx="1070243" cy="991967"/>
          </a:xfrm>
          <a:prstGeom prst="roundRect">
            <a:avLst/>
          </a:prstGeom>
          <a:solidFill>
            <a:sysClr val="window" lastClr="FFFF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1" name="Rounded Rectangle 1">
            <a:extLst>
              <a:ext uri="{FF2B5EF4-FFF2-40B4-BE49-F238E27FC236}">
                <a16:creationId xmlns:a16="http://schemas.microsoft.com/office/drawing/2014/main" id="{7E1402AC-5ACD-4C6C-A02C-2E276C0E81EE}"/>
              </a:ext>
            </a:extLst>
          </p:cNvPr>
          <p:cNvSpPr/>
          <p:nvPr/>
        </p:nvSpPr>
        <p:spPr>
          <a:xfrm>
            <a:off x="1536633" y="2120725"/>
            <a:ext cx="1633812" cy="991967"/>
          </a:xfrm>
          <a:prstGeom prst="roundRect">
            <a:avLst/>
          </a:prstGeom>
          <a:solidFill>
            <a:sysClr val="window" lastClr="FFFF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2" name="Rounded Rectangle 1">
            <a:extLst>
              <a:ext uri="{FF2B5EF4-FFF2-40B4-BE49-F238E27FC236}">
                <a16:creationId xmlns:a16="http://schemas.microsoft.com/office/drawing/2014/main" id="{6EBAD3FC-CEA0-4521-9314-5D599794458A}"/>
              </a:ext>
            </a:extLst>
          </p:cNvPr>
          <p:cNvSpPr/>
          <p:nvPr/>
        </p:nvSpPr>
        <p:spPr>
          <a:xfrm>
            <a:off x="5196689" y="2242129"/>
            <a:ext cx="1633812" cy="991967"/>
          </a:xfrm>
          <a:prstGeom prst="roundRect">
            <a:avLst/>
          </a:prstGeom>
          <a:solidFill>
            <a:sysClr val="window" lastClr="FFFF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73" name="Rounded Rectangle 1">
            <a:extLst>
              <a:ext uri="{FF2B5EF4-FFF2-40B4-BE49-F238E27FC236}">
                <a16:creationId xmlns:a16="http://schemas.microsoft.com/office/drawing/2014/main" id="{9FC9F296-8242-4A25-B73B-90A0020658B0}"/>
              </a:ext>
            </a:extLst>
          </p:cNvPr>
          <p:cNvSpPr/>
          <p:nvPr/>
        </p:nvSpPr>
        <p:spPr>
          <a:xfrm>
            <a:off x="2729611" y="3072888"/>
            <a:ext cx="3004188" cy="1408209"/>
          </a:xfrm>
          <a:prstGeom prst="roundRect">
            <a:avLst/>
          </a:prstGeom>
          <a:solidFill>
            <a:sysClr val="window" lastClr="FFFF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Thema’s en Bouwblokken RES 1.0</a:t>
            </a:r>
          </a:p>
        </p:txBody>
      </p:sp>
      <p:sp>
        <p:nvSpPr>
          <p:cNvPr id="74" name="Rounded Rectangle 34">
            <a:extLst>
              <a:ext uri="{FF2B5EF4-FFF2-40B4-BE49-F238E27FC236}">
                <a16:creationId xmlns:a16="http://schemas.microsoft.com/office/drawing/2014/main" id="{63605C1E-F9F1-4E03-9929-3B89B7BB7E28}"/>
              </a:ext>
            </a:extLst>
          </p:cNvPr>
          <p:cNvSpPr/>
          <p:nvPr/>
        </p:nvSpPr>
        <p:spPr>
          <a:xfrm>
            <a:off x="1931249" y="4037990"/>
            <a:ext cx="1891963" cy="846928"/>
          </a:xfrm>
          <a:prstGeom prst="roundRect">
            <a:avLst/>
          </a:prstGeom>
          <a:solidFill>
            <a:srgbClr val="4799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Warmte verdelen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75" name="Rounded Rectangle 36">
            <a:extLst>
              <a:ext uri="{FF2B5EF4-FFF2-40B4-BE49-F238E27FC236}">
                <a16:creationId xmlns:a16="http://schemas.microsoft.com/office/drawing/2014/main" id="{62F87A81-9CBC-441E-85CD-31496BEB8B4E}"/>
              </a:ext>
            </a:extLst>
          </p:cNvPr>
          <p:cNvSpPr/>
          <p:nvPr/>
        </p:nvSpPr>
        <p:spPr>
          <a:xfrm>
            <a:off x="1931248" y="2603422"/>
            <a:ext cx="1891963" cy="846928"/>
          </a:xfrm>
          <a:prstGeom prst="roundRect">
            <a:avLst/>
          </a:prstGeom>
          <a:solidFill>
            <a:srgbClr val="4799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Duurzaam opwekken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highlight>
                <a:srgbClr val="FFFF00"/>
              </a:highlight>
              <a:uLnTx/>
              <a:uFillTx/>
              <a:latin typeface="Segoe UI Symbol" panose="020B0502040204020203" pitchFamily="34" charset="0"/>
              <a:ea typeface="Segoe UI Symbol" panose="020B0502040204020203" pitchFamily="34" charset="0"/>
              <a:cs typeface="+mn-cs"/>
            </a:endParaRPr>
          </a:p>
        </p:txBody>
      </p:sp>
      <p:sp>
        <p:nvSpPr>
          <p:cNvPr id="76" name="Rounded Rectangle 37">
            <a:extLst>
              <a:ext uri="{FF2B5EF4-FFF2-40B4-BE49-F238E27FC236}">
                <a16:creationId xmlns:a16="http://schemas.microsoft.com/office/drawing/2014/main" id="{808D521A-6523-4148-A8BE-AF34EADFD1C4}"/>
              </a:ext>
            </a:extLst>
          </p:cNvPr>
          <p:cNvSpPr/>
          <p:nvPr/>
        </p:nvSpPr>
        <p:spPr>
          <a:xfrm>
            <a:off x="4585765" y="2607632"/>
            <a:ext cx="1891963" cy="846928"/>
          </a:xfrm>
          <a:prstGeom prst="roundRect">
            <a:avLst/>
          </a:prstGeom>
          <a:solidFill>
            <a:srgbClr val="4799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Energie besparen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77" name="Rounded Rectangle 38">
            <a:extLst>
              <a:ext uri="{FF2B5EF4-FFF2-40B4-BE49-F238E27FC236}">
                <a16:creationId xmlns:a16="http://schemas.microsoft.com/office/drawing/2014/main" id="{BF72BC88-81D6-43B1-9193-DF6039843507}"/>
              </a:ext>
            </a:extLst>
          </p:cNvPr>
          <p:cNvSpPr/>
          <p:nvPr/>
        </p:nvSpPr>
        <p:spPr>
          <a:xfrm>
            <a:off x="4647277" y="4053477"/>
            <a:ext cx="1891963" cy="846928"/>
          </a:xfrm>
          <a:prstGeom prst="roundRect">
            <a:avLst/>
          </a:prstGeom>
          <a:solidFill>
            <a:srgbClr val="4799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Samenwerken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78" name="Rounded Rectangle 39">
            <a:extLst>
              <a:ext uri="{FF2B5EF4-FFF2-40B4-BE49-F238E27FC236}">
                <a16:creationId xmlns:a16="http://schemas.microsoft.com/office/drawing/2014/main" id="{CED1A7F5-565A-40EA-A516-21C6A00592A3}"/>
              </a:ext>
            </a:extLst>
          </p:cNvPr>
          <p:cNvSpPr/>
          <p:nvPr/>
        </p:nvSpPr>
        <p:spPr>
          <a:xfrm>
            <a:off x="1155125" y="1885833"/>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Concrete zoekgebieden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Melissa Degen</a:t>
            </a:r>
          </a:p>
        </p:txBody>
      </p:sp>
      <p:sp>
        <p:nvSpPr>
          <p:cNvPr id="79" name="Rounded Rectangle 39">
            <a:extLst>
              <a:ext uri="{FF2B5EF4-FFF2-40B4-BE49-F238E27FC236}">
                <a16:creationId xmlns:a16="http://schemas.microsoft.com/office/drawing/2014/main" id="{6F94FA38-9424-4CB5-AA22-939B02FDD3A6}"/>
              </a:ext>
            </a:extLst>
          </p:cNvPr>
          <p:cNvSpPr/>
          <p:nvPr/>
        </p:nvSpPr>
        <p:spPr>
          <a:xfrm>
            <a:off x="625074" y="263668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Netimpact analyse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Thijs van </a:t>
            </a:r>
            <a:r>
              <a:rPr kumimoji="0" lang="nl-NL" sz="900" b="0" i="1" u="none" strike="noStrike" kern="0" cap="none" spc="0" normalizeH="0" baseline="0" noProof="0" dirty="0" err="1">
                <a:ln>
                  <a:noFill/>
                </a:ln>
                <a:solidFill>
                  <a:prstClr val="black"/>
                </a:solidFill>
                <a:effectLst/>
                <a:uLnTx/>
                <a:uFillTx/>
                <a:latin typeface="Segoe UI Symbol" panose="020B0502040204020203" pitchFamily="34" charset="0"/>
                <a:ea typeface="Segoe UI Symbol" panose="020B0502040204020203" pitchFamily="34" charset="0"/>
                <a:cs typeface="+mn-cs"/>
              </a:rPr>
              <a:t>Dael</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80" name="Rounded Rectangle 39">
            <a:extLst>
              <a:ext uri="{FF2B5EF4-FFF2-40B4-BE49-F238E27FC236}">
                <a16:creationId xmlns:a16="http://schemas.microsoft.com/office/drawing/2014/main" id="{229678C0-1E56-4360-815E-454A70D7D320}"/>
              </a:ext>
            </a:extLst>
          </p:cNvPr>
          <p:cNvSpPr/>
          <p:nvPr/>
        </p:nvSpPr>
        <p:spPr>
          <a:xfrm>
            <a:off x="6589798" y="3629233"/>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Implementatie in omgevingsbeleid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Lieke Potten</a:t>
            </a:r>
          </a:p>
        </p:txBody>
      </p:sp>
      <p:sp>
        <p:nvSpPr>
          <p:cNvPr id="81" name="Rounded Rectangle 39">
            <a:extLst>
              <a:ext uri="{FF2B5EF4-FFF2-40B4-BE49-F238E27FC236}">
                <a16:creationId xmlns:a16="http://schemas.microsoft.com/office/drawing/2014/main" id="{5E842384-BF3B-4D4C-AE24-E93D67140951}"/>
              </a:ext>
            </a:extLst>
          </p:cNvPr>
          <p:cNvSpPr/>
          <p:nvPr/>
        </p:nvSpPr>
        <p:spPr>
          <a:xfrm>
            <a:off x="6589799" y="4287351"/>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Handreiking </a:t>
            </a:r>
            <a:r>
              <a:rPr kumimoji="0" lang="nl-NL" sz="1000" b="0" i="0" u="none" strike="noStrike" kern="0" cap="none" spc="0" normalizeH="0" baseline="0" noProof="0" dirty="0" err="1">
                <a:ln>
                  <a:noFill/>
                </a:ln>
                <a:solidFill>
                  <a:prstClr val="black"/>
                </a:solidFill>
                <a:effectLst/>
                <a:uLnTx/>
                <a:uFillTx/>
                <a:latin typeface="Segoe UI Symbol" panose="020B0502040204020203" pitchFamily="34" charset="0"/>
                <a:ea typeface="Segoe UI Symbol" panose="020B0502040204020203" pitchFamily="34" charset="0"/>
                <a:cs typeface="+mn-cs"/>
              </a:rPr>
              <a:t>lkl</a:t>
            </a: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 eigenaarschap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Nienke Wellen</a:t>
            </a:r>
          </a:p>
        </p:txBody>
      </p:sp>
      <p:sp>
        <p:nvSpPr>
          <p:cNvPr id="82" name="Rounded Rectangle 39">
            <a:extLst>
              <a:ext uri="{FF2B5EF4-FFF2-40B4-BE49-F238E27FC236}">
                <a16:creationId xmlns:a16="http://schemas.microsoft.com/office/drawing/2014/main" id="{A3B1B658-5CD5-4C88-AB03-DE4412C7B270}"/>
              </a:ext>
            </a:extLst>
          </p:cNvPr>
          <p:cNvSpPr/>
          <p:nvPr/>
        </p:nvSpPr>
        <p:spPr>
          <a:xfrm>
            <a:off x="6383179" y="4977892"/>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Mogelijkheden investeringsfonds + energiebedrijf</a:t>
            </a: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Robert</a:t>
            </a:r>
          </a:p>
        </p:txBody>
      </p:sp>
      <p:sp>
        <p:nvSpPr>
          <p:cNvPr id="83" name="Rounded Rectangle 39">
            <a:extLst>
              <a:ext uri="{FF2B5EF4-FFF2-40B4-BE49-F238E27FC236}">
                <a16:creationId xmlns:a16="http://schemas.microsoft.com/office/drawing/2014/main" id="{4698DF89-8912-4D3A-ABE9-FFC382A85FB7}"/>
              </a:ext>
            </a:extLst>
          </p:cNvPr>
          <p:cNvSpPr/>
          <p:nvPr/>
        </p:nvSpPr>
        <p:spPr>
          <a:xfrm>
            <a:off x="604665" y="422478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Regionale aanpak </a:t>
            </a:r>
            <a:r>
              <a:rPr kumimoji="0" lang="nl-NL" sz="1000" b="0" i="0"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TVW’s</a:t>
            </a: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Rob Goes (a.i.)</a:t>
            </a:r>
          </a:p>
        </p:txBody>
      </p:sp>
      <p:sp>
        <p:nvSpPr>
          <p:cNvPr id="84" name="Rounded Rectangle 39">
            <a:extLst>
              <a:ext uri="{FF2B5EF4-FFF2-40B4-BE49-F238E27FC236}">
                <a16:creationId xmlns:a16="http://schemas.microsoft.com/office/drawing/2014/main" id="{F1C81E51-C6DC-4DA3-980D-D19F54CB1F73}"/>
              </a:ext>
            </a:extLst>
          </p:cNvPr>
          <p:cNvSpPr/>
          <p:nvPr/>
        </p:nvSpPr>
        <p:spPr>
          <a:xfrm>
            <a:off x="600718" y="4926861"/>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Haalbaarheid regionale bronnen</a:t>
            </a: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Rob Goes (a.i.)</a:t>
            </a:r>
          </a:p>
        </p:txBody>
      </p:sp>
      <p:sp>
        <p:nvSpPr>
          <p:cNvPr id="85" name="Rounded Rectangle 39">
            <a:extLst>
              <a:ext uri="{FF2B5EF4-FFF2-40B4-BE49-F238E27FC236}">
                <a16:creationId xmlns:a16="http://schemas.microsoft.com/office/drawing/2014/main" id="{61A9931E-D64C-44EB-8AB3-DA266596E4E5}"/>
              </a:ext>
            </a:extLst>
          </p:cNvPr>
          <p:cNvSpPr/>
          <p:nvPr/>
        </p:nvSpPr>
        <p:spPr>
          <a:xfrm>
            <a:off x="5672742" y="1386484"/>
            <a:ext cx="1732996" cy="1174344"/>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Aanpak energiebesparing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a:t>
            </a:r>
            <a:r>
              <a:rPr kumimoji="0" lang="nl-NL" sz="1000" b="0" i="1"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ontzorgen</a:t>
            </a: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burgers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1"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mtsplk</a:t>
            </a: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&amp; </a:t>
            </a:r>
            <a:r>
              <a:rPr kumimoji="0" lang="nl-NL" sz="1000" b="0" i="1"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pblk</a:t>
            </a: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vastgoed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bedrijven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Paul Levels</a:t>
            </a:r>
          </a:p>
        </p:txBody>
      </p:sp>
      <p:sp>
        <p:nvSpPr>
          <p:cNvPr id="86" name="Rounded Rectangle 39">
            <a:extLst>
              <a:ext uri="{FF2B5EF4-FFF2-40B4-BE49-F238E27FC236}">
                <a16:creationId xmlns:a16="http://schemas.microsoft.com/office/drawing/2014/main" id="{E56A9B26-2321-4812-804E-790AAD4A305D}"/>
              </a:ext>
            </a:extLst>
          </p:cNvPr>
          <p:cNvSpPr/>
          <p:nvPr/>
        </p:nvSpPr>
        <p:spPr>
          <a:xfrm>
            <a:off x="3883455" y="497448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Meedenken, </a:t>
            </a:r>
            <a:r>
              <a:rPr kumimoji="0" lang="nl-NL" sz="1000" b="0" i="0"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mee-praten</a:t>
            </a: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meedoen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Nienke </a:t>
            </a:r>
            <a:r>
              <a:rPr kumimoji="0" lang="nl-NL" sz="1000" b="0" i="1"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Wlelen</a:t>
            </a:r>
            <a:endParaRPr kumimoji="0" lang="nl-NL" sz="10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87" name="Rounded Rectangle 39">
            <a:extLst>
              <a:ext uri="{FF2B5EF4-FFF2-40B4-BE49-F238E27FC236}">
                <a16:creationId xmlns:a16="http://schemas.microsoft.com/office/drawing/2014/main" id="{1DAA3E99-3C3C-423E-8434-6DA7E95E0ABF}"/>
              </a:ext>
            </a:extLst>
          </p:cNvPr>
          <p:cNvSpPr/>
          <p:nvPr/>
        </p:nvSpPr>
        <p:spPr>
          <a:xfrm>
            <a:off x="2409551" y="1885833"/>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Aanpak duurzaam opwekken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Arjen </a:t>
            </a: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van Wijngaarden</a:t>
            </a:r>
          </a:p>
        </p:txBody>
      </p:sp>
      <p:sp>
        <p:nvSpPr>
          <p:cNvPr id="88" name="Ovaal 87">
            <a:extLst>
              <a:ext uri="{FF2B5EF4-FFF2-40B4-BE49-F238E27FC236}">
                <a16:creationId xmlns:a16="http://schemas.microsoft.com/office/drawing/2014/main" id="{DDCDA9DC-162C-486D-B35C-23EDDD4F83EE}"/>
              </a:ext>
            </a:extLst>
          </p:cNvPr>
          <p:cNvSpPr/>
          <p:nvPr/>
        </p:nvSpPr>
        <p:spPr>
          <a:xfrm>
            <a:off x="3921650" y="5406125"/>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01</a:t>
            </a:r>
          </a:p>
        </p:txBody>
      </p:sp>
      <p:sp>
        <p:nvSpPr>
          <p:cNvPr id="89" name="Ovaal 88">
            <a:extLst>
              <a:ext uri="{FF2B5EF4-FFF2-40B4-BE49-F238E27FC236}">
                <a16:creationId xmlns:a16="http://schemas.microsoft.com/office/drawing/2014/main" id="{FDF9BBEA-0213-40EC-BC76-2407C5160046}"/>
              </a:ext>
            </a:extLst>
          </p:cNvPr>
          <p:cNvSpPr/>
          <p:nvPr/>
        </p:nvSpPr>
        <p:spPr>
          <a:xfrm>
            <a:off x="5183672" y="5396308"/>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02</a:t>
            </a:r>
          </a:p>
        </p:txBody>
      </p:sp>
      <p:sp>
        <p:nvSpPr>
          <p:cNvPr id="90" name="Ovaal 89">
            <a:extLst>
              <a:ext uri="{FF2B5EF4-FFF2-40B4-BE49-F238E27FC236}">
                <a16:creationId xmlns:a16="http://schemas.microsoft.com/office/drawing/2014/main" id="{398EBAE1-53F4-4793-8F88-014FCEED5697}"/>
              </a:ext>
            </a:extLst>
          </p:cNvPr>
          <p:cNvSpPr/>
          <p:nvPr/>
        </p:nvSpPr>
        <p:spPr>
          <a:xfrm>
            <a:off x="6430112" y="5418253"/>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03</a:t>
            </a:r>
          </a:p>
        </p:txBody>
      </p:sp>
      <p:sp>
        <p:nvSpPr>
          <p:cNvPr id="91" name="Ovaal 90">
            <a:extLst>
              <a:ext uri="{FF2B5EF4-FFF2-40B4-BE49-F238E27FC236}">
                <a16:creationId xmlns:a16="http://schemas.microsoft.com/office/drawing/2014/main" id="{9C4FED8A-C42C-4AAD-B4AC-F6E057C335F9}"/>
              </a:ext>
            </a:extLst>
          </p:cNvPr>
          <p:cNvSpPr/>
          <p:nvPr/>
        </p:nvSpPr>
        <p:spPr>
          <a:xfrm>
            <a:off x="6624782" y="4727146"/>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04</a:t>
            </a:r>
          </a:p>
        </p:txBody>
      </p:sp>
      <p:sp>
        <p:nvSpPr>
          <p:cNvPr id="92" name="Ovaal 91">
            <a:extLst>
              <a:ext uri="{FF2B5EF4-FFF2-40B4-BE49-F238E27FC236}">
                <a16:creationId xmlns:a16="http://schemas.microsoft.com/office/drawing/2014/main" id="{9619116F-312B-4304-AA6D-8E13F3E87E79}"/>
              </a:ext>
            </a:extLst>
          </p:cNvPr>
          <p:cNvSpPr/>
          <p:nvPr/>
        </p:nvSpPr>
        <p:spPr>
          <a:xfrm>
            <a:off x="6624782" y="4066501"/>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05</a:t>
            </a:r>
          </a:p>
        </p:txBody>
      </p:sp>
      <p:sp>
        <p:nvSpPr>
          <p:cNvPr id="93" name="Ovaal 92">
            <a:extLst>
              <a:ext uri="{FF2B5EF4-FFF2-40B4-BE49-F238E27FC236}">
                <a16:creationId xmlns:a16="http://schemas.microsoft.com/office/drawing/2014/main" id="{88F102B1-FFA1-4D3A-8216-96D51A5E81BC}"/>
              </a:ext>
            </a:extLst>
          </p:cNvPr>
          <p:cNvSpPr/>
          <p:nvPr/>
        </p:nvSpPr>
        <p:spPr>
          <a:xfrm>
            <a:off x="5789389" y="2338633"/>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06</a:t>
            </a:r>
          </a:p>
        </p:txBody>
      </p:sp>
      <p:sp>
        <p:nvSpPr>
          <p:cNvPr id="94" name="Ovaal 93">
            <a:extLst>
              <a:ext uri="{FF2B5EF4-FFF2-40B4-BE49-F238E27FC236}">
                <a16:creationId xmlns:a16="http://schemas.microsoft.com/office/drawing/2014/main" id="{0409569A-FAF1-4D93-BF6A-84A61514B3A5}"/>
              </a:ext>
            </a:extLst>
          </p:cNvPr>
          <p:cNvSpPr/>
          <p:nvPr/>
        </p:nvSpPr>
        <p:spPr>
          <a:xfrm>
            <a:off x="2466311" y="2322420"/>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07</a:t>
            </a:r>
          </a:p>
        </p:txBody>
      </p:sp>
      <p:sp>
        <p:nvSpPr>
          <p:cNvPr id="95" name="Ovaal 94">
            <a:extLst>
              <a:ext uri="{FF2B5EF4-FFF2-40B4-BE49-F238E27FC236}">
                <a16:creationId xmlns:a16="http://schemas.microsoft.com/office/drawing/2014/main" id="{27E3E4ED-5447-458F-B146-DE1DD0C8CD84}"/>
              </a:ext>
            </a:extLst>
          </p:cNvPr>
          <p:cNvSpPr/>
          <p:nvPr/>
        </p:nvSpPr>
        <p:spPr>
          <a:xfrm>
            <a:off x="1186103" y="2322263"/>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08</a:t>
            </a:r>
          </a:p>
        </p:txBody>
      </p:sp>
      <p:sp>
        <p:nvSpPr>
          <p:cNvPr id="96" name="Ovaal 95">
            <a:extLst>
              <a:ext uri="{FF2B5EF4-FFF2-40B4-BE49-F238E27FC236}">
                <a16:creationId xmlns:a16="http://schemas.microsoft.com/office/drawing/2014/main" id="{3B7AD137-4FF5-4E3B-B5DC-A1770E1EEE5A}"/>
              </a:ext>
            </a:extLst>
          </p:cNvPr>
          <p:cNvSpPr/>
          <p:nvPr/>
        </p:nvSpPr>
        <p:spPr>
          <a:xfrm>
            <a:off x="669961" y="3060609"/>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09</a:t>
            </a:r>
          </a:p>
        </p:txBody>
      </p:sp>
      <p:sp>
        <p:nvSpPr>
          <p:cNvPr id="97" name="Ovaal 96">
            <a:extLst>
              <a:ext uri="{FF2B5EF4-FFF2-40B4-BE49-F238E27FC236}">
                <a16:creationId xmlns:a16="http://schemas.microsoft.com/office/drawing/2014/main" id="{E3C7BDAA-11A6-43E0-AFF7-F9411F062831}"/>
              </a:ext>
            </a:extLst>
          </p:cNvPr>
          <p:cNvSpPr/>
          <p:nvPr/>
        </p:nvSpPr>
        <p:spPr>
          <a:xfrm>
            <a:off x="636141" y="4666405"/>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10</a:t>
            </a:r>
          </a:p>
        </p:txBody>
      </p:sp>
      <p:sp>
        <p:nvSpPr>
          <p:cNvPr id="98" name="Ovaal 97">
            <a:extLst>
              <a:ext uri="{FF2B5EF4-FFF2-40B4-BE49-F238E27FC236}">
                <a16:creationId xmlns:a16="http://schemas.microsoft.com/office/drawing/2014/main" id="{614F4961-6A0E-4B56-A596-C6D4C38736ED}"/>
              </a:ext>
            </a:extLst>
          </p:cNvPr>
          <p:cNvSpPr/>
          <p:nvPr/>
        </p:nvSpPr>
        <p:spPr>
          <a:xfrm>
            <a:off x="645096" y="5373068"/>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11</a:t>
            </a:r>
          </a:p>
        </p:txBody>
      </p:sp>
      <p:grpSp>
        <p:nvGrpSpPr>
          <p:cNvPr id="99" name="Groep 98">
            <a:extLst>
              <a:ext uri="{FF2B5EF4-FFF2-40B4-BE49-F238E27FC236}">
                <a16:creationId xmlns:a16="http://schemas.microsoft.com/office/drawing/2014/main" id="{ED505258-63C3-433A-8A41-D5AC87660A32}"/>
              </a:ext>
            </a:extLst>
          </p:cNvPr>
          <p:cNvGrpSpPr/>
          <p:nvPr/>
        </p:nvGrpSpPr>
        <p:grpSpPr>
          <a:xfrm>
            <a:off x="8582036" y="3543521"/>
            <a:ext cx="1170769" cy="622371"/>
            <a:chOff x="8537492" y="4532674"/>
            <a:chExt cx="1170769" cy="622371"/>
          </a:xfrm>
        </p:grpSpPr>
        <p:sp>
          <p:nvSpPr>
            <p:cNvPr id="100" name="Rounded Rectangle 39">
              <a:extLst>
                <a:ext uri="{FF2B5EF4-FFF2-40B4-BE49-F238E27FC236}">
                  <a16:creationId xmlns:a16="http://schemas.microsoft.com/office/drawing/2014/main" id="{00F570EC-8F16-4799-B2D4-C61800D84B3C}"/>
                </a:ext>
              </a:extLst>
            </p:cNvPr>
            <p:cNvSpPr/>
            <p:nvPr/>
          </p:nvSpPr>
          <p:spPr>
            <a:xfrm>
              <a:off x="8537492" y="453267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Data en monitoring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Ab Brokking</a:t>
              </a:r>
            </a:p>
          </p:txBody>
        </p:sp>
        <p:sp>
          <p:nvSpPr>
            <p:cNvPr id="101" name="Ovaal 100">
              <a:extLst>
                <a:ext uri="{FF2B5EF4-FFF2-40B4-BE49-F238E27FC236}">
                  <a16:creationId xmlns:a16="http://schemas.microsoft.com/office/drawing/2014/main" id="{31349330-CE86-4A0B-A529-E1EEBC8118D0}"/>
                </a:ext>
              </a:extLst>
            </p:cNvPr>
            <p:cNvSpPr/>
            <p:nvPr/>
          </p:nvSpPr>
          <p:spPr>
            <a:xfrm>
              <a:off x="8572509" y="4967347"/>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grpSp>
      <p:grpSp>
        <p:nvGrpSpPr>
          <p:cNvPr id="102" name="Groep 101">
            <a:extLst>
              <a:ext uri="{FF2B5EF4-FFF2-40B4-BE49-F238E27FC236}">
                <a16:creationId xmlns:a16="http://schemas.microsoft.com/office/drawing/2014/main" id="{3BF8E9B0-2B70-4CB0-AEDD-0191C8D2AB07}"/>
              </a:ext>
            </a:extLst>
          </p:cNvPr>
          <p:cNvGrpSpPr/>
          <p:nvPr/>
        </p:nvGrpSpPr>
        <p:grpSpPr>
          <a:xfrm>
            <a:off x="8597279" y="5015234"/>
            <a:ext cx="1170769" cy="622371"/>
            <a:chOff x="8523729" y="5226978"/>
            <a:chExt cx="1170769" cy="622371"/>
          </a:xfrm>
        </p:grpSpPr>
        <p:sp>
          <p:nvSpPr>
            <p:cNvPr id="103" name="Rounded Rectangle 39">
              <a:extLst>
                <a:ext uri="{FF2B5EF4-FFF2-40B4-BE49-F238E27FC236}">
                  <a16:creationId xmlns:a16="http://schemas.microsoft.com/office/drawing/2014/main" id="{A4B28094-B1E5-4B84-B0D5-88B744E06E13}"/>
                </a:ext>
              </a:extLst>
            </p:cNvPr>
            <p:cNvSpPr/>
            <p:nvPr/>
          </p:nvSpPr>
          <p:spPr>
            <a:xfrm>
              <a:off x="8523729" y="5226978"/>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Randvoorwaarden kwantitatief bod</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Luc Bremen</a:t>
              </a:r>
            </a:p>
          </p:txBody>
        </p:sp>
        <p:sp>
          <p:nvSpPr>
            <p:cNvPr id="104" name="Ovaal 103">
              <a:extLst>
                <a:ext uri="{FF2B5EF4-FFF2-40B4-BE49-F238E27FC236}">
                  <a16:creationId xmlns:a16="http://schemas.microsoft.com/office/drawing/2014/main" id="{BC13BF84-D733-49C7-B5FB-6B814163A3BD}"/>
                </a:ext>
              </a:extLst>
            </p:cNvPr>
            <p:cNvSpPr/>
            <p:nvPr/>
          </p:nvSpPr>
          <p:spPr>
            <a:xfrm>
              <a:off x="8578971" y="5670932"/>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grpSp>
      <p:sp>
        <p:nvSpPr>
          <p:cNvPr id="105" name="Rounded Rectangle 37">
            <a:extLst>
              <a:ext uri="{FF2B5EF4-FFF2-40B4-BE49-F238E27FC236}">
                <a16:creationId xmlns:a16="http://schemas.microsoft.com/office/drawing/2014/main" id="{A9591E97-333B-4CA2-B30E-409F671760C9}"/>
              </a:ext>
            </a:extLst>
          </p:cNvPr>
          <p:cNvSpPr/>
          <p:nvPr/>
        </p:nvSpPr>
        <p:spPr>
          <a:xfrm>
            <a:off x="7876085" y="1144818"/>
            <a:ext cx="1891963" cy="846928"/>
          </a:xfrm>
          <a:prstGeom prst="roundRect">
            <a:avLst/>
          </a:prstGeom>
          <a:solidFill>
            <a:srgbClr val="4799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Proces &amp; uitvoering RES 1.0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grpSp>
        <p:nvGrpSpPr>
          <p:cNvPr id="106" name="Groep 105">
            <a:extLst>
              <a:ext uri="{FF2B5EF4-FFF2-40B4-BE49-F238E27FC236}">
                <a16:creationId xmlns:a16="http://schemas.microsoft.com/office/drawing/2014/main" id="{2716F031-9192-4743-9CBB-EB710B804364}"/>
              </a:ext>
            </a:extLst>
          </p:cNvPr>
          <p:cNvGrpSpPr/>
          <p:nvPr/>
        </p:nvGrpSpPr>
        <p:grpSpPr>
          <a:xfrm>
            <a:off x="8566908" y="2772342"/>
            <a:ext cx="1170769" cy="622371"/>
            <a:chOff x="7317736" y="2804806"/>
            <a:chExt cx="1170769" cy="622371"/>
          </a:xfrm>
        </p:grpSpPr>
        <p:sp>
          <p:nvSpPr>
            <p:cNvPr id="107" name="Rounded Rectangle 39">
              <a:extLst>
                <a:ext uri="{FF2B5EF4-FFF2-40B4-BE49-F238E27FC236}">
                  <a16:creationId xmlns:a16="http://schemas.microsoft.com/office/drawing/2014/main" id="{E923A89F-D226-410D-9652-FD789477CB6D}"/>
                </a:ext>
              </a:extLst>
            </p:cNvPr>
            <p:cNvSpPr/>
            <p:nvPr/>
          </p:nvSpPr>
          <p:spPr>
            <a:xfrm>
              <a:off x="7317736" y="2804806"/>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Opstellen </a:t>
              </a:r>
              <a:r>
                <a:rPr kumimoji="0" lang="nl-NL" sz="1000" b="0" i="0" u="none" strike="noStrike" kern="0" cap="none" spc="0" normalizeH="0" baseline="0" noProof="0" dirty="0" err="1">
                  <a:ln>
                    <a:noFill/>
                  </a:ln>
                  <a:solidFill>
                    <a:prstClr val="black"/>
                  </a:solidFill>
                  <a:effectLst/>
                  <a:uLnTx/>
                  <a:uFillTx/>
                  <a:latin typeface="Segoe UI Symbol" panose="020B0502040204020203" pitchFamily="34" charset="0"/>
                  <a:ea typeface="Segoe UI Symbol" panose="020B0502040204020203" pitchFamily="34" charset="0"/>
                  <a:cs typeface="+mn-cs"/>
                </a:rPr>
                <a:t>uitvoe-ringsconvenant</a:t>
              </a:r>
              <a:r>
                <a:rPr kumimoji="0" lang="nl-NL" sz="1000" b="0" i="0"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 en -programma</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rPr>
                <a:t>Denise/Michele (ai)</a:t>
              </a:r>
            </a:p>
          </p:txBody>
        </p:sp>
        <p:sp>
          <p:nvSpPr>
            <p:cNvPr id="108" name="Ovaal 107">
              <a:extLst>
                <a:ext uri="{FF2B5EF4-FFF2-40B4-BE49-F238E27FC236}">
                  <a16:creationId xmlns:a16="http://schemas.microsoft.com/office/drawing/2014/main" id="{BCC800BC-1BE4-4C52-9841-19C5899A85BD}"/>
                </a:ext>
              </a:extLst>
            </p:cNvPr>
            <p:cNvSpPr/>
            <p:nvPr/>
          </p:nvSpPr>
          <p:spPr>
            <a:xfrm>
              <a:off x="7351555" y="3220070"/>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16</a:t>
              </a:r>
            </a:p>
          </p:txBody>
        </p:sp>
      </p:grpSp>
      <p:grpSp>
        <p:nvGrpSpPr>
          <p:cNvPr id="109" name="Groep 108">
            <a:extLst>
              <a:ext uri="{FF2B5EF4-FFF2-40B4-BE49-F238E27FC236}">
                <a16:creationId xmlns:a16="http://schemas.microsoft.com/office/drawing/2014/main" id="{6CCD3840-D29B-4ED4-B1E1-235ED6E84760}"/>
              </a:ext>
            </a:extLst>
          </p:cNvPr>
          <p:cNvGrpSpPr/>
          <p:nvPr/>
        </p:nvGrpSpPr>
        <p:grpSpPr>
          <a:xfrm>
            <a:off x="8609227" y="5716053"/>
            <a:ext cx="1170769" cy="622371"/>
            <a:chOff x="8506764" y="3795654"/>
            <a:chExt cx="1170769" cy="622371"/>
          </a:xfrm>
        </p:grpSpPr>
        <p:sp>
          <p:nvSpPr>
            <p:cNvPr id="110" name="Rounded Rectangle 39">
              <a:extLst>
                <a:ext uri="{FF2B5EF4-FFF2-40B4-BE49-F238E27FC236}">
                  <a16:creationId xmlns:a16="http://schemas.microsoft.com/office/drawing/2014/main" id="{D62E053C-0BF8-4BC9-9C6E-39878D182903}"/>
                </a:ext>
              </a:extLst>
            </p:cNvPr>
            <p:cNvSpPr/>
            <p:nvPr/>
          </p:nvSpPr>
          <p:spPr>
            <a:xfrm>
              <a:off x="8506764" y="379565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Communicatie / regio boodschap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Nienke Wellen</a:t>
              </a:r>
            </a:p>
          </p:txBody>
        </p:sp>
        <p:sp>
          <p:nvSpPr>
            <p:cNvPr id="111" name="Ovaal 110">
              <a:extLst>
                <a:ext uri="{FF2B5EF4-FFF2-40B4-BE49-F238E27FC236}">
                  <a16:creationId xmlns:a16="http://schemas.microsoft.com/office/drawing/2014/main" id="{48E28D1D-6ECE-4C33-AE7E-D5AEE6EE2DCA}"/>
                </a:ext>
              </a:extLst>
            </p:cNvPr>
            <p:cNvSpPr/>
            <p:nvPr/>
          </p:nvSpPr>
          <p:spPr>
            <a:xfrm>
              <a:off x="8570398" y="4228910"/>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18</a:t>
              </a:r>
            </a:p>
          </p:txBody>
        </p:sp>
      </p:grpSp>
      <p:grpSp>
        <p:nvGrpSpPr>
          <p:cNvPr id="112" name="Groep 111">
            <a:extLst>
              <a:ext uri="{FF2B5EF4-FFF2-40B4-BE49-F238E27FC236}">
                <a16:creationId xmlns:a16="http://schemas.microsoft.com/office/drawing/2014/main" id="{D0F565D9-8889-4EF3-ABFC-777ECF96F040}"/>
              </a:ext>
            </a:extLst>
          </p:cNvPr>
          <p:cNvGrpSpPr/>
          <p:nvPr/>
        </p:nvGrpSpPr>
        <p:grpSpPr>
          <a:xfrm>
            <a:off x="8577612" y="2065825"/>
            <a:ext cx="1170769" cy="622371"/>
            <a:chOff x="7254653" y="3029944"/>
            <a:chExt cx="1170769" cy="622371"/>
          </a:xfrm>
        </p:grpSpPr>
        <p:sp>
          <p:nvSpPr>
            <p:cNvPr id="113" name="Rounded Rectangle 39">
              <a:extLst>
                <a:ext uri="{FF2B5EF4-FFF2-40B4-BE49-F238E27FC236}">
                  <a16:creationId xmlns:a16="http://schemas.microsoft.com/office/drawing/2014/main" id="{A21E0DCD-F45A-40DF-BC0B-A5C3286FC765}"/>
                </a:ext>
              </a:extLst>
            </p:cNvPr>
            <p:cNvSpPr/>
            <p:nvPr/>
          </p:nvSpPr>
          <p:spPr>
            <a:xfrm>
              <a:off x="7254653" y="302994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Uitvoeringsorga-nisatie</a:t>
              </a: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 RES 1.0</a:t>
              </a: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Denise Kuipers</a:t>
              </a:r>
            </a:p>
          </p:txBody>
        </p:sp>
        <p:sp>
          <p:nvSpPr>
            <p:cNvPr id="114" name="Ovaal 113">
              <a:extLst>
                <a:ext uri="{FF2B5EF4-FFF2-40B4-BE49-F238E27FC236}">
                  <a16:creationId xmlns:a16="http://schemas.microsoft.com/office/drawing/2014/main" id="{BB71A2C9-51B4-4D16-B285-D811E2E00FCA}"/>
                </a:ext>
              </a:extLst>
            </p:cNvPr>
            <p:cNvSpPr/>
            <p:nvPr/>
          </p:nvSpPr>
          <p:spPr>
            <a:xfrm>
              <a:off x="7282724" y="3457233"/>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a:ln>
                    <a:noFill/>
                  </a:ln>
                  <a:solidFill>
                    <a:prstClr val="white"/>
                  </a:solidFill>
                  <a:effectLst/>
                  <a:uLnTx/>
                  <a:uFillTx/>
                  <a:latin typeface="Calibri" panose="020F0502020204030204"/>
                  <a:ea typeface="+mn-ea"/>
                  <a:cs typeface="+mn-cs"/>
                </a:rPr>
                <a:t>15</a:t>
              </a:r>
            </a:p>
          </p:txBody>
        </p:sp>
      </p:grpSp>
      <p:sp>
        <p:nvSpPr>
          <p:cNvPr id="55" name="Rounded Rectangle 39">
            <a:extLst>
              <a:ext uri="{FF2B5EF4-FFF2-40B4-BE49-F238E27FC236}">
                <a16:creationId xmlns:a16="http://schemas.microsoft.com/office/drawing/2014/main" id="{6F94FA38-9424-4CB5-AA22-939B02FDD3A6}"/>
              </a:ext>
            </a:extLst>
          </p:cNvPr>
          <p:cNvSpPr/>
          <p:nvPr/>
        </p:nvSpPr>
        <p:spPr>
          <a:xfrm>
            <a:off x="170166" y="3401548"/>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Innovaties /doorkijk 2030/ koppelkansen</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sz="900" i="1" kern="0" dirty="0" smtClean="0">
                <a:solidFill>
                  <a:prstClr val="black"/>
                </a:solidFill>
                <a:latin typeface="Segoe UI Symbol" panose="020B0502040204020203" pitchFamily="34" charset="0"/>
                <a:ea typeface="Segoe UI Symbol" panose="020B0502040204020203" pitchFamily="34" charset="0"/>
              </a:rPr>
              <a:t>Hans </a:t>
            </a:r>
            <a:r>
              <a:rPr lang="nl-NL" sz="900" i="1" kern="0" dirty="0" err="1" smtClean="0">
                <a:solidFill>
                  <a:prstClr val="black"/>
                </a:solidFill>
                <a:latin typeface="Segoe UI Symbol" panose="020B0502040204020203" pitchFamily="34" charset="0"/>
                <a:ea typeface="Segoe UI Symbol" panose="020B0502040204020203" pitchFamily="34" charset="0"/>
              </a:rPr>
              <a:t>vd</a:t>
            </a:r>
            <a:r>
              <a:rPr lang="nl-NL" sz="900" i="1" kern="0" dirty="0" smtClean="0">
                <a:solidFill>
                  <a:prstClr val="black"/>
                </a:solidFill>
                <a:latin typeface="Segoe UI Symbol" panose="020B0502040204020203" pitchFamily="34" charset="0"/>
                <a:ea typeface="Segoe UI Symbol" panose="020B0502040204020203" pitchFamily="34" charset="0"/>
              </a:rPr>
              <a:t> Zwan</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6" name="Rounded Rectangle 39">
            <a:extLst>
              <a:ext uri="{FF2B5EF4-FFF2-40B4-BE49-F238E27FC236}">
                <a16:creationId xmlns:a16="http://schemas.microsoft.com/office/drawing/2014/main" id="{A4B28094-B1E5-4B84-B0D5-88B744E06E13}"/>
              </a:ext>
            </a:extLst>
          </p:cNvPr>
          <p:cNvSpPr/>
          <p:nvPr/>
        </p:nvSpPr>
        <p:spPr>
          <a:xfrm>
            <a:off x="8586303" y="4275104"/>
            <a:ext cx="1170769" cy="622371"/>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Opstellen RES 1.0 (+publieksversie)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1" u="none" strike="noStrike" kern="0" cap="none" spc="0" normalizeH="0" baseline="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Nienke</a:t>
            </a:r>
            <a:r>
              <a:rPr kumimoji="0" lang="nl-NL" sz="900" b="0" i="1" u="none" strike="noStrike" kern="0" cap="none" spc="0" normalizeH="0" noProof="0" dirty="0" smtClean="0">
                <a:ln>
                  <a:noFill/>
                </a:ln>
                <a:solidFill>
                  <a:prstClr val="black"/>
                </a:solidFill>
                <a:effectLst/>
                <a:uLnTx/>
                <a:uFillTx/>
                <a:latin typeface="Segoe UI Symbol" panose="020B0502040204020203" pitchFamily="34" charset="0"/>
                <a:ea typeface="Segoe UI Symbol" panose="020B0502040204020203" pitchFamily="34" charset="0"/>
                <a:cs typeface="+mn-cs"/>
              </a:rPr>
              <a:t> /Hans</a:t>
            </a:r>
            <a:endParaRPr kumimoji="0" lang="nl-NL" sz="900" b="0" i="1" u="none" strike="noStrike" kern="0" cap="none" spc="0" normalizeH="0" baseline="0" noProof="0" dirty="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7" name="Ovaal 56">
            <a:extLst>
              <a:ext uri="{FF2B5EF4-FFF2-40B4-BE49-F238E27FC236}">
                <a16:creationId xmlns:a16="http://schemas.microsoft.com/office/drawing/2014/main" id="{BC13BF84-D733-49C7-B5FB-6B814163A3BD}"/>
              </a:ext>
            </a:extLst>
          </p:cNvPr>
          <p:cNvSpPr/>
          <p:nvPr/>
        </p:nvSpPr>
        <p:spPr>
          <a:xfrm>
            <a:off x="8617053" y="4700577"/>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dirty="0" smtClean="0">
                <a:ln>
                  <a:noFill/>
                </a:ln>
                <a:solidFill>
                  <a:prstClr val="white"/>
                </a:solidFill>
                <a:effectLst/>
                <a:uLnTx/>
                <a:uFillTx/>
                <a:latin typeface="Calibri" panose="020F0502020204030204"/>
                <a:ea typeface="+mn-ea"/>
                <a:cs typeface="+mn-cs"/>
              </a:rPr>
              <a:t>17</a:t>
            </a:r>
            <a:endParaRPr kumimoji="0" lang="de"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0" name="Ovaal 59">
            <a:extLst>
              <a:ext uri="{FF2B5EF4-FFF2-40B4-BE49-F238E27FC236}">
                <a16:creationId xmlns:a16="http://schemas.microsoft.com/office/drawing/2014/main" id="{BC13BF84-D733-49C7-B5FB-6B814163A3BD}"/>
              </a:ext>
            </a:extLst>
          </p:cNvPr>
          <p:cNvSpPr/>
          <p:nvPr/>
        </p:nvSpPr>
        <p:spPr>
          <a:xfrm>
            <a:off x="211230" y="3854706"/>
            <a:ext cx="171180" cy="153354"/>
          </a:xfrm>
          <a:prstGeom prst="ellipse">
            <a:avLst/>
          </a:prstGeom>
          <a:solidFill>
            <a:srgbClr val="70AD47"/>
          </a:solidFill>
          <a:ln w="2282"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 sz="900" b="0" i="0" u="none" strike="noStrike" kern="0" cap="none" spc="0" normalizeH="0" baseline="0" noProof="0" dirty="0" smtClean="0">
                <a:ln>
                  <a:noFill/>
                </a:ln>
                <a:solidFill>
                  <a:prstClr val="white"/>
                </a:solidFill>
                <a:effectLst/>
                <a:uLnTx/>
                <a:uFillTx/>
                <a:latin typeface="Calibri" panose="020F0502020204030204"/>
                <a:ea typeface="+mn-ea"/>
                <a:cs typeface="+mn-cs"/>
              </a:rPr>
              <a:t>12</a:t>
            </a:r>
            <a:endParaRPr kumimoji="0" lang="de"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33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59A7ED-86D8-4380-AB8B-011955710914}"/>
              </a:ext>
            </a:extLst>
          </p:cNvPr>
          <p:cNvSpPr>
            <a:spLocks noGrp="1"/>
          </p:cNvSpPr>
          <p:nvPr>
            <p:ph type="title"/>
          </p:nvPr>
        </p:nvSpPr>
        <p:spPr/>
        <p:txBody>
          <a:bodyPr/>
          <a:lstStyle/>
          <a:p>
            <a:r>
              <a:rPr lang="nl-NL"/>
              <a:t>Projectaanpak</a:t>
            </a:r>
          </a:p>
        </p:txBody>
      </p:sp>
      <p:sp>
        <p:nvSpPr>
          <p:cNvPr id="17" name="Footer Placeholder 13">
            <a:extLst>
              <a:ext uri="{FF2B5EF4-FFF2-40B4-BE49-F238E27FC236}">
                <a16:creationId xmlns:a16="http://schemas.microsoft.com/office/drawing/2014/main" id="{5E20B486-0EBA-4136-94DE-2883146443A4}"/>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2" name="Slide Number Placeholder 14">
            <a:extLst>
              <a:ext uri="{FF2B5EF4-FFF2-40B4-BE49-F238E27FC236}">
                <a16:creationId xmlns:a16="http://schemas.microsoft.com/office/drawing/2014/main" id="{0AE49E0A-E558-E64A-AC21-B76EC3FA30E6}"/>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11</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Tekstvak 4">
            <a:extLst>
              <a:ext uri="{FF2B5EF4-FFF2-40B4-BE49-F238E27FC236}">
                <a16:creationId xmlns:a16="http://schemas.microsoft.com/office/drawing/2014/main" id="{6C8DE730-B002-453F-9936-B5A7F585C007}"/>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Organisatie en werkwijze</a:t>
            </a:r>
          </a:p>
        </p:txBody>
      </p:sp>
      <p:sp>
        <p:nvSpPr>
          <p:cNvPr id="55" name="Rechthoek: afgeronde hoeken 54">
            <a:extLst>
              <a:ext uri="{FF2B5EF4-FFF2-40B4-BE49-F238E27FC236}">
                <a16:creationId xmlns:a16="http://schemas.microsoft.com/office/drawing/2014/main" id="{7D1B4A37-4A7B-4436-98E5-A56473E74FC1}"/>
              </a:ext>
            </a:extLst>
          </p:cNvPr>
          <p:cNvSpPr/>
          <p:nvPr/>
        </p:nvSpPr>
        <p:spPr>
          <a:xfrm>
            <a:off x="5453576" y="2408187"/>
            <a:ext cx="3305352" cy="82992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6" name="Rectangle 15">
            <a:extLst>
              <a:ext uri="{FF2B5EF4-FFF2-40B4-BE49-F238E27FC236}">
                <a16:creationId xmlns:a16="http://schemas.microsoft.com/office/drawing/2014/main" id="{D852D589-0A6F-4FDB-A11F-6F893E20CE0C}"/>
              </a:ext>
            </a:extLst>
          </p:cNvPr>
          <p:cNvSpPr/>
          <p:nvPr/>
        </p:nvSpPr>
        <p:spPr>
          <a:xfrm>
            <a:off x="611936" y="1209068"/>
            <a:ext cx="4566588" cy="2926955"/>
          </a:xfrm>
          <a:prstGeom prst="rect">
            <a:avLst/>
          </a:prstGeom>
        </p:spPr>
        <p:txBody>
          <a:bodyPr wrap="square" lIns="0" tIns="0">
            <a:spAutoFit/>
          </a:bodyPr>
          <a:lstStyle/>
          <a:p>
            <a:pPr>
              <a:lnSpc>
                <a:spcPct val="120000"/>
              </a:lnSpc>
            </a:pPr>
            <a:r>
              <a:rPr lang="nl-NL" sz="1200" b="1">
                <a:solidFill>
                  <a:prstClr val="black"/>
                </a:solidFill>
                <a:latin typeface="Segoe UI Symbol" panose="020B0502040204020203" pitchFamily="34" charset="0"/>
                <a:ea typeface="Segoe UI Symbol" panose="020B0502040204020203" pitchFamily="34" charset="0"/>
                <a:cs typeface="Arial" panose="020B0604020202020204" pitchFamily="34" charset="0"/>
              </a:rPr>
              <a:t>Organisatie</a:t>
            </a:r>
          </a:p>
          <a:p>
            <a:pPr>
              <a:lnSpc>
                <a:spcPct val="120000"/>
              </a:lnSpc>
            </a:pPr>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De organisatie wijkt niet af van wat in de startnotitie is vastgelegd. De enige wijziging is dat de 4 werkgroepen opgedeeld zijn in meerdere (kleinere) bouwblokteams en dat uitvoeringsorganisatie en het proces ook een specifieke focus krijgt in bouwblokken.</a:t>
            </a:r>
          </a:p>
          <a:p>
            <a:pPr>
              <a:lnSpc>
                <a:spcPct val="120000"/>
              </a:lnSpc>
            </a:pPr>
            <a:endPar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r>
              <a:rPr lang="nl-NL" sz="1200" b="1" u="sng">
                <a:solidFill>
                  <a:prstClr val="black"/>
                </a:solidFill>
                <a:latin typeface="Segoe UI Symbol" panose="020B0502040204020203" pitchFamily="34" charset="0"/>
                <a:ea typeface="Segoe UI Symbol" panose="020B0502040204020203" pitchFamily="34" charset="0"/>
                <a:cs typeface="Arial" panose="020B0604020202020204" pitchFamily="34" charset="0"/>
              </a:rPr>
              <a:t>Maatschappelijk draagvlak en betrekken stakeholders</a:t>
            </a:r>
            <a:r>
              <a:rPr lang="nl-NL" sz="1200" b="1">
                <a:solidFill>
                  <a:prstClr val="black"/>
                </a:solidFill>
                <a:latin typeface="Segoe UI Symbol" panose="020B0502040204020203" pitchFamily="34" charset="0"/>
                <a:ea typeface="Segoe UI Symbol" panose="020B0502040204020203" pitchFamily="34" charset="0"/>
                <a:cs typeface="Arial" panose="020B0604020202020204" pitchFamily="34" charset="0"/>
              </a:rPr>
              <a:t>:  </a:t>
            </a:r>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betrekken van stakeholders voor samenwerking wordt georganiseerd via Bouwblok 1 (= centraal  aanspreekpunt).</a:t>
            </a:r>
          </a:p>
          <a:p>
            <a:pPr>
              <a:lnSpc>
                <a:spcPct val="120000"/>
              </a:lnSpc>
            </a:pPr>
            <a:endPar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endParaRPr lang="nl-NL" sz="1200" b="1">
              <a:solidFill>
                <a:prstClr val="black"/>
              </a:solidFill>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endParaRPr lang="nl-NL" sz="1200" b="1">
              <a:solidFill>
                <a:prstClr val="black"/>
              </a:solidFill>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endParaRPr lang="nl-NL" sz="1200" b="1">
              <a:solidFill>
                <a:prstClr val="black"/>
              </a:solidFill>
              <a:latin typeface="Segoe UI Symbol" panose="020B0502040204020203" pitchFamily="34" charset="0"/>
              <a:ea typeface="Segoe UI Symbol" panose="020B0502040204020203" pitchFamily="34" charset="0"/>
              <a:cs typeface="Arial" panose="020B0604020202020204" pitchFamily="34" charset="0"/>
            </a:endParaRPr>
          </a:p>
        </p:txBody>
      </p:sp>
      <p:cxnSp>
        <p:nvCxnSpPr>
          <p:cNvPr id="57" name="Rechte verbindingslijn 10">
            <a:extLst>
              <a:ext uri="{FF2B5EF4-FFF2-40B4-BE49-F238E27FC236}">
                <a16:creationId xmlns:a16="http://schemas.microsoft.com/office/drawing/2014/main" id="{29DF0D3B-4B1C-4CC7-9B20-0BE0B5E7B159}"/>
              </a:ext>
            </a:extLst>
          </p:cNvPr>
          <p:cNvCxnSpPr>
            <a:cxnSpLocks/>
          </p:cNvCxnSpPr>
          <p:nvPr/>
        </p:nvCxnSpPr>
        <p:spPr>
          <a:xfrm>
            <a:off x="596900" y="6405778"/>
            <a:ext cx="8640434" cy="0"/>
          </a:xfrm>
          <a:prstGeom prst="line">
            <a:avLst/>
          </a:prstGeom>
          <a:noFill/>
          <a:ln w="6350" cap="flat" cmpd="sng" algn="ctr">
            <a:solidFill>
              <a:sysClr val="window" lastClr="FFFFFF">
                <a:lumMod val="65000"/>
              </a:sysClr>
            </a:solidFill>
            <a:prstDash val="solid"/>
            <a:miter lim="800000"/>
          </a:ln>
          <a:effectLst/>
        </p:spPr>
      </p:cxnSp>
      <p:sp>
        <p:nvSpPr>
          <p:cNvPr id="58" name="Rechthoek: afgeronde hoeken 57">
            <a:extLst>
              <a:ext uri="{FF2B5EF4-FFF2-40B4-BE49-F238E27FC236}">
                <a16:creationId xmlns:a16="http://schemas.microsoft.com/office/drawing/2014/main" id="{3082F027-0C3D-47F9-AEB1-0F2F10458AAA}"/>
              </a:ext>
            </a:extLst>
          </p:cNvPr>
          <p:cNvSpPr/>
          <p:nvPr/>
        </p:nvSpPr>
        <p:spPr>
          <a:xfrm>
            <a:off x="2056166" y="517898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59" name="Rechthoek: afgeronde hoeken 58">
            <a:extLst>
              <a:ext uri="{FF2B5EF4-FFF2-40B4-BE49-F238E27FC236}">
                <a16:creationId xmlns:a16="http://schemas.microsoft.com/office/drawing/2014/main" id="{CB41BF57-3378-474B-B3A5-83D99510E390}"/>
              </a:ext>
            </a:extLst>
          </p:cNvPr>
          <p:cNvSpPr/>
          <p:nvPr/>
        </p:nvSpPr>
        <p:spPr>
          <a:xfrm>
            <a:off x="2056166" y="5473657"/>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0" name="Rechthoek: afgeronde hoeken 59">
            <a:extLst>
              <a:ext uri="{FF2B5EF4-FFF2-40B4-BE49-F238E27FC236}">
                <a16:creationId xmlns:a16="http://schemas.microsoft.com/office/drawing/2014/main" id="{B6F73663-E573-4D6E-BD22-3987D9E1D3BA}"/>
              </a:ext>
            </a:extLst>
          </p:cNvPr>
          <p:cNvSpPr/>
          <p:nvPr/>
        </p:nvSpPr>
        <p:spPr>
          <a:xfrm>
            <a:off x="2056166" y="5789342"/>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1" name="Rechthoek: afgeronde hoeken 60">
            <a:extLst>
              <a:ext uri="{FF2B5EF4-FFF2-40B4-BE49-F238E27FC236}">
                <a16:creationId xmlns:a16="http://schemas.microsoft.com/office/drawing/2014/main" id="{0240E6E0-C6D8-4A07-BD3F-D14BB907B324}"/>
              </a:ext>
            </a:extLst>
          </p:cNvPr>
          <p:cNvSpPr/>
          <p:nvPr/>
        </p:nvSpPr>
        <p:spPr>
          <a:xfrm>
            <a:off x="2546022" y="517898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2" name="Rechthoek: afgeronde hoeken 61">
            <a:extLst>
              <a:ext uri="{FF2B5EF4-FFF2-40B4-BE49-F238E27FC236}">
                <a16:creationId xmlns:a16="http://schemas.microsoft.com/office/drawing/2014/main" id="{CF63E741-1AC3-4667-AC8E-E0E74867DEEB}"/>
              </a:ext>
            </a:extLst>
          </p:cNvPr>
          <p:cNvSpPr/>
          <p:nvPr/>
        </p:nvSpPr>
        <p:spPr>
          <a:xfrm>
            <a:off x="2546022" y="5473657"/>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3" name="Rechthoek: afgeronde hoeken 62">
            <a:extLst>
              <a:ext uri="{FF2B5EF4-FFF2-40B4-BE49-F238E27FC236}">
                <a16:creationId xmlns:a16="http://schemas.microsoft.com/office/drawing/2014/main" id="{86970990-1626-4F4B-8179-37FFD5E41D6A}"/>
              </a:ext>
            </a:extLst>
          </p:cNvPr>
          <p:cNvSpPr/>
          <p:nvPr/>
        </p:nvSpPr>
        <p:spPr>
          <a:xfrm>
            <a:off x="2546022" y="5789342"/>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4" name="Rechthoek: afgeronde hoeken 63">
            <a:extLst>
              <a:ext uri="{FF2B5EF4-FFF2-40B4-BE49-F238E27FC236}">
                <a16:creationId xmlns:a16="http://schemas.microsoft.com/office/drawing/2014/main" id="{21D34086-E45A-4257-8A2B-3FA688B7EEE3}"/>
              </a:ext>
            </a:extLst>
          </p:cNvPr>
          <p:cNvSpPr/>
          <p:nvPr/>
        </p:nvSpPr>
        <p:spPr>
          <a:xfrm>
            <a:off x="3035878" y="517898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5" name="Rechthoek: afgeronde hoeken 64">
            <a:extLst>
              <a:ext uri="{FF2B5EF4-FFF2-40B4-BE49-F238E27FC236}">
                <a16:creationId xmlns:a16="http://schemas.microsoft.com/office/drawing/2014/main" id="{BAAEEB4F-268B-47D0-A11F-CBFB88B8E9A0}"/>
              </a:ext>
            </a:extLst>
          </p:cNvPr>
          <p:cNvSpPr/>
          <p:nvPr/>
        </p:nvSpPr>
        <p:spPr>
          <a:xfrm>
            <a:off x="3035878" y="5473657"/>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66" name="Tekstvak 65">
            <a:extLst>
              <a:ext uri="{FF2B5EF4-FFF2-40B4-BE49-F238E27FC236}">
                <a16:creationId xmlns:a16="http://schemas.microsoft.com/office/drawing/2014/main" id="{6D16E438-696B-4578-B716-0F548EBA2EE6}"/>
              </a:ext>
            </a:extLst>
          </p:cNvPr>
          <p:cNvSpPr txBox="1"/>
          <p:nvPr/>
        </p:nvSpPr>
        <p:spPr>
          <a:xfrm>
            <a:off x="1982735" y="6071942"/>
            <a:ext cx="2405658" cy="276999"/>
          </a:xfrm>
          <a:prstGeom prst="rect">
            <a:avLst/>
          </a:prstGeom>
          <a:noFill/>
        </p:spPr>
        <p:txBody>
          <a:bodyPr wrap="square" rtlCol="0">
            <a:spAutoFit/>
          </a:bodyPr>
          <a:lstStyle/>
          <a:p>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Bouwblokken</a:t>
            </a:r>
          </a:p>
        </p:txBody>
      </p:sp>
      <p:sp>
        <p:nvSpPr>
          <p:cNvPr id="67" name="Rechthoek: afgeronde hoeken 66">
            <a:extLst>
              <a:ext uri="{FF2B5EF4-FFF2-40B4-BE49-F238E27FC236}">
                <a16:creationId xmlns:a16="http://schemas.microsoft.com/office/drawing/2014/main" id="{0C44D408-3F24-416E-BE95-B768013521AD}"/>
              </a:ext>
            </a:extLst>
          </p:cNvPr>
          <p:cNvSpPr/>
          <p:nvPr/>
        </p:nvSpPr>
        <p:spPr>
          <a:xfrm>
            <a:off x="6373499" y="5173849"/>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16" name="Rechthoek: afgeronde hoeken 115">
            <a:extLst>
              <a:ext uri="{FF2B5EF4-FFF2-40B4-BE49-F238E27FC236}">
                <a16:creationId xmlns:a16="http://schemas.microsoft.com/office/drawing/2014/main" id="{3A92DF17-4EBA-4E67-829F-E645DDDD79D2}"/>
              </a:ext>
            </a:extLst>
          </p:cNvPr>
          <p:cNvSpPr/>
          <p:nvPr/>
        </p:nvSpPr>
        <p:spPr>
          <a:xfrm>
            <a:off x="6373499" y="546851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17" name="Rechthoek: afgeronde hoeken 116">
            <a:extLst>
              <a:ext uri="{FF2B5EF4-FFF2-40B4-BE49-F238E27FC236}">
                <a16:creationId xmlns:a16="http://schemas.microsoft.com/office/drawing/2014/main" id="{EEB9B096-3702-4AF3-87FD-4F453F4365D5}"/>
              </a:ext>
            </a:extLst>
          </p:cNvPr>
          <p:cNvSpPr/>
          <p:nvPr/>
        </p:nvSpPr>
        <p:spPr>
          <a:xfrm>
            <a:off x="6373499" y="5784203"/>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18" name="Rechthoek: afgeronde hoeken 117">
            <a:extLst>
              <a:ext uri="{FF2B5EF4-FFF2-40B4-BE49-F238E27FC236}">
                <a16:creationId xmlns:a16="http://schemas.microsoft.com/office/drawing/2014/main" id="{5D692988-0EB3-4ABC-9050-93C3E5C3EAD3}"/>
              </a:ext>
            </a:extLst>
          </p:cNvPr>
          <p:cNvSpPr/>
          <p:nvPr/>
        </p:nvSpPr>
        <p:spPr>
          <a:xfrm>
            <a:off x="6863355" y="5173849"/>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19" name="Rechthoek: afgeronde hoeken 118">
            <a:extLst>
              <a:ext uri="{FF2B5EF4-FFF2-40B4-BE49-F238E27FC236}">
                <a16:creationId xmlns:a16="http://schemas.microsoft.com/office/drawing/2014/main" id="{3F41FAC4-A500-4691-854C-C4DED62C36FB}"/>
              </a:ext>
            </a:extLst>
          </p:cNvPr>
          <p:cNvSpPr/>
          <p:nvPr/>
        </p:nvSpPr>
        <p:spPr>
          <a:xfrm>
            <a:off x="6863355" y="546851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20" name="Rechthoek: afgeronde hoeken 119">
            <a:extLst>
              <a:ext uri="{FF2B5EF4-FFF2-40B4-BE49-F238E27FC236}">
                <a16:creationId xmlns:a16="http://schemas.microsoft.com/office/drawing/2014/main" id="{1929BDB3-CEDE-42FE-A2EB-753A9A28B8CB}"/>
              </a:ext>
            </a:extLst>
          </p:cNvPr>
          <p:cNvSpPr/>
          <p:nvPr/>
        </p:nvSpPr>
        <p:spPr>
          <a:xfrm>
            <a:off x="6863355" y="5784203"/>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21" name="Rechthoek: afgeronde hoeken 120">
            <a:extLst>
              <a:ext uri="{FF2B5EF4-FFF2-40B4-BE49-F238E27FC236}">
                <a16:creationId xmlns:a16="http://schemas.microsoft.com/office/drawing/2014/main" id="{F9355EA8-32AE-4A1D-9D3E-ED9EBEF0CF55}"/>
              </a:ext>
            </a:extLst>
          </p:cNvPr>
          <p:cNvSpPr/>
          <p:nvPr/>
        </p:nvSpPr>
        <p:spPr>
          <a:xfrm>
            <a:off x="7353211" y="5173849"/>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22" name="Rechthoek: afgeronde hoeken 121">
            <a:extLst>
              <a:ext uri="{FF2B5EF4-FFF2-40B4-BE49-F238E27FC236}">
                <a16:creationId xmlns:a16="http://schemas.microsoft.com/office/drawing/2014/main" id="{B5469091-24A3-4D3B-98B5-BA076D65812F}"/>
              </a:ext>
            </a:extLst>
          </p:cNvPr>
          <p:cNvSpPr/>
          <p:nvPr/>
        </p:nvSpPr>
        <p:spPr>
          <a:xfrm>
            <a:off x="7353211" y="5468518"/>
            <a:ext cx="446314" cy="261257"/>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23" name="Tekstvak 122">
            <a:extLst>
              <a:ext uri="{FF2B5EF4-FFF2-40B4-BE49-F238E27FC236}">
                <a16:creationId xmlns:a16="http://schemas.microsoft.com/office/drawing/2014/main" id="{97D3C726-8D71-4489-B57D-ED0A01ED0CCF}"/>
              </a:ext>
            </a:extLst>
          </p:cNvPr>
          <p:cNvSpPr txBox="1"/>
          <p:nvPr/>
        </p:nvSpPr>
        <p:spPr>
          <a:xfrm>
            <a:off x="6280431" y="6060889"/>
            <a:ext cx="2405658" cy="276999"/>
          </a:xfrm>
          <a:prstGeom prst="rect">
            <a:avLst/>
          </a:prstGeom>
          <a:noFill/>
        </p:spPr>
        <p:txBody>
          <a:bodyPr wrap="square" rtlCol="0">
            <a:spAutoFit/>
          </a:bodyPr>
          <a:lstStyle/>
          <a:p>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Compleet product</a:t>
            </a:r>
          </a:p>
        </p:txBody>
      </p:sp>
      <p:sp>
        <p:nvSpPr>
          <p:cNvPr id="124" name="Rechthoek: afgeronde hoeken 123">
            <a:extLst>
              <a:ext uri="{FF2B5EF4-FFF2-40B4-BE49-F238E27FC236}">
                <a16:creationId xmlns:a16="http://schemas.microsoft.com/office/drawing/2014/main" id="{68A3CC5E-07EC-46D2-8B6F-EB88B03C6191}"/>
              </a:ext>
            </a:extLst>
          </p:cNvPr>
          <p:cNvSpPr/>
          <p:nvPr/>
        </p:nvSpPr>
        <p:spPr>
          <a:xfrm>
            <a:off x="8370411" y="5359399"/>
            <a:ext cx="979924" cy="63557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pic>
        <p:nvPicPr>
          <p:cNvPr id="125" name="Graphic 124" descr="Badge Tick1">
            <a:extLst>
              <a:ext uri="{FF2B5EF4-FFF2-40B4-BE49-F238E27FC236}">
                <a16:creationId xmlns:a16="http://schemas.microsoft.com/office/drawing/2014/main" id="{43DDA3EB-A1CC-4FBD-8D65-85AD5A68BC8D}"/>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482648" y="5189410"/>
            <a:ext cx="228016" cy="228016"/>
          </a:xfrm>
          <a:prstGeom prst="rect">
            <a:avLst/>
          </a:prstGeom>
        </p:spPr>
      </p:pic>
      <p:pic>
        <p:nvPicPr>
          <p:cNvPr id="126" name="Graphic 125" descr="Badge Tick1">
            <a:extLst>
              <a:ext uri="{FF2B5EF4-FFF2-40B4-BE49-F238E27FC236}">
                <a16:creationId xmlns:a16="http://schemas.microsoft.com/office/drawing/2014/main" id="{ED684CC5-834A-4B12-9C9B-77C14D4C0131}"/>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960938" y="5196649"/>
            <a:ext cx="228016" cy="228016"/>
          </a:xfrm>
          <a:prstGeom prst="rect">
            <a:avLst/>
          </a:prstGeom>
        </p:spPr>
      </p:pic>
      <p:pic>
        <p:nvPicPr>
          <p:cNvPr id="127" name="Graphic 126" descr="Badge Tick1">
            <a:extLst>
              <a:ext uri="{FF2B5EF4-FFF2-40B4-BE49-F238E27FC236}">
                <a16:creationId xmlns:a16="http://schemas.microsoft.com/office/drawing/2014/main" id="{815DA86A-2A16-490A-A528-B760CB0C0505}"/>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7462360" y="5181797"/>
            <a:ext cx="228016" cy="228016"/>
          </a:xfrm>
          <a:prstGeom prst="rect">
            <a:avLst/>
          </a:prstGeom>
        </p:spPr>
      </p:pic>
      <p:pic>
        <p:nvPicPr>
          <p:cNvPr id="128" name="Graphic 127" descr="Badge Tick1">
            <a:extLst>
              <a:ext uri="{FF2B5EF4-FFF2-40B4-BE49-F238E27FC236}">
                <a16:creationId xmlns:a16="http://schemas.microsoft.com/office/drawing/2014/main" id="{51B2C699-76A9-4B86-97D0-B4305E9460C9}"/>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482648" y="5494520"/>
            <a:ext cx="228016" cy="228016"/>
          </a:xfrm>
          <a:prstGeom prst="rect">
            <a:avLst/>
          </a:prstGeom>
        </p:spPr>
      </p:pic>
      <p:pic>
        <p:nvPicPr>
          <p:cNvPr id="129" name="Graphic 128" descr="Badge Tick1">
            <a:extLst>
              <a:ext uri="{FF2B5EF4-FFF2-40B4-BE49-F238E27FC236}">
                <a16:creationId xmlns:a16="http://schemas.microsoft.com/office/drawing/2014/main" id="{4E639565-EC71-4093-9FA5-C93AD2FA7BD7}"/>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960938" y="5501759"/>
            <a:ext cx="228016" cy="228016"/>
          </a:xfrm>
          <a:prstGeom prst="rect">
            <a:avLst/>
          </a:prstGeom>
        </p:spPr>
      </p:pic>
      <p:pic>
        <p:nvPicPr>
          <p:cNvPr id="130" name="Graphic 129" descr="Badge Tick1">
            <a:extLst>
              <a:ext uri="{FF2B5EF4-FFF2-40B4-BE49-F238E27FC236}">
                <a16:creationId xmlns:a16="http://schemas.microsoft.com/office/drawing/2014/main" id="{9D0A1611-EF03-4D67-97D4-E2106AB363CB}"/>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7462360" y="5486907"/>
            <a:ext cx="228016" cy="228016"/>
          </a:xfrm>
          <a:prstGeom prst="rect">
            <a:avLst/>
          </a:prstGeom>
        </p:spPr>
      </p:pic>
      <p:pic>
        <p:nvPicPr>
          <p:cNvPr id="131" name="Graphic 130" descr="Badge Tick1">
            <a:extLst>
              <a:ext uri="{FF2B5EF4-FFF2-40B4-BE49-F238E27FC236}">
                <a16:creationId xmlns:a16="http://schemas.microsoft.com/office/drawing/2014/main" id="{A80EF784-94CC-4E06-9234-1E81949B511B}"/>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482648" y="5799630"/>
            <a:ext cx="228016" cy="228016"/>
          </a:xfrm>
          <a:prstGeom prst="rect">
            <a:avLst/>
          </a:prstGeom>
        </p:spPr>
      </p:pic>
      <p:pic>
        <p:nvPicPr>
          <p:cNvPr id="132" name="Graphic 131" descr="Badge Tick1">
            <a:extLst>
              <a:ext uri="{FF2B5EF4-FFF2-40B4-BE49-F238E27FC236}">
                <a16:creationId xmlns:a16="http://schemas.microsoft.com/office/drawing/2014/main" id="{45FE3562-CF20-4382-B8A4-4215BC406EDF}"/>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6960938" y="5806869"/>
            <a:ext cx="228016" cy="228016"/>
          </a:xfrm>
          <a:prstGeom prst="rect">
            <a:avLst/>
          </a:prstGeom>
        </p:spPr>
      </p:pic>
      <p:pic>
        <p:nvPicPr>
          <p:cNvPr id="133" name="Graphic 132" descr="Badge Tick1">
            <a:extLst>
              <a:ext uri="{FF2B5EF4-FFF2-40B4-BE49-F238E27FC236}">
                <a16:creationId xmlns:a16="http://schemas.microsoft.com/office/drawing/2014/main" id="{68359DA2-9453-4005-A596-D7B0DA33F350}"/>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8609316" y="5471305"/>
            <a:ext cx="415213" cy="415213"/>
          </a:xfrm>
          <a:prstGeom prst="rect">
            <a:avLst/>
          </a:prstGeom>
        </p:spPr>
      </p:pic>
      <p:sp>
        <p:nvSpPr>
          <p:cNvPr id="134" name="AutoShape 3">
            <a:extLst>
              <a:ext uri="{FF2B5EF4-FFF2-40B4-BE49-F238E27FC236}">
                <a16:creationId xmlns:a16="http://schemas.microsoft.com/office/drawing/2014/main" id="{66AFFA85-4717-4770-8DE0-BE09F69BF455}"/>
              </a:ext>
            </a:extLst>
          </p:cNvPr>
          <p:cNvSpPr>
            <a:spLocks noChangeArrowheads="1"/>
          </p:cNvSpPr>
          <p:nvPr/>
        </p:nvSpPr>
        <p:spPr bwMode="auto">
          <a:xfrm>
            <a:off x="4318347" y="5015967"/>
            <a:ext cx="1120058" cy="1108195"/>
          </a:xfrm>
          <a:custGeom>
            <a:avLst/>
            <a:gdLst>
              <a:gd name="T0" fmla="*/ 1281907 w 21600"/>
              <a:gd name="T1" fmla="*/ 0 h 21600"/>
              <a:gd name="T2" fmla="*/ 375432 w 21600"/>
              <a:gd name="T3" fmla="*/ 359857 h 21600"/>
              <a:gd name="T4" fmla="*/ 0 w 21600"/>
              <a:gd name="T5" fmla="*/ 1228725 h 21600"/>
              <a:gd name="T6" fmla="*/ 375432 w 21600"/>
              <a:gd name="T7" fmla="*/ 2097593 h 21600"/>
              <a:gd name="T8" fmla="*/ 1281907 w 21600"/>
              <a:gd name="T9" fmla="*/ 2457450 h 21600"/>
              <a:gd name="T10" fmla="*/ 2188381 w 21600"/>
              <a:gd name="T11" fmla="*/ 2097593 h 21600"/>
              <a:gd name="T12" fmla="*/ 2563813 w 21600"/>
              <a:gd name="T13" fmla="*/ 1228725 h 21600"/>
              <a:gd name="T14" fmla="*/ 2188381 w 21600"/>
              <a:gd name="T15" fmla="*/ 3598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86" y="10800"/>
                </a:moveTo>
                <a:cubicBezTo>
                  <a:pt x="2186" y="15557"/>
                  <a:pt x="6043" y="19414"/>
                  <a:pt x="10800" y="19414"/>
                </a:cubicBezTo>
                <a:cubicBezTo>
                  <a:pt x="15557" y="19414"/>
                  <a:pt x="19414" y="15557"/>
                  <a:pt x="19414" y="10800"/>
                </a:cubicBezTo>
                <a:cubicBezTo>
                  <a:pt x="19414" y="6043"/>
                  <a:pt x="15557" y="2186"/>
                  <a:pt x="10800" y="2186"/>
                </a:cubicBezTo>
                <a:cubicBezTo>
                  <a:pt x="6043" y="2186"/>
                  <a:pt x="2186" y="6043"/>
                  <a:pt x="2186" y="10800"/>
                </a:cubicBezTo>
                <a:close/>
              </a:path>
            </a:pathLst>
          </a:cu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
              <a:solidFill>
                <a:prstClr val="black"/>
              </a:solidFill>
              <a:latin typeface="Calibri" panose="020F0502020204030204"/>
            </a:endParaRPr>
          </a:p>
        </p:txBody>
      </p:sp>
      <p:sp>
        <p:nvSpPr>
          <p:cNvPr id="135" name="Line 9">
            <a:extLst>
              <a:ext uri="{FF2B5EF4-FFF2-40B4-BE49-F238E27FC236}">
                <a16:creationId xmlns:a16="http://schemas.microsoft.com/office/drawing/2014/main" id="{1873BD94-6647-46A3-BD1D-D7FA4C8EC258}"/>
              </a:ext>
            </a:extLst>
          </p:cNvPr>
          <p:cNvSpPr>
            <a:spLocks noChangeShapeType="1"/>
          </p:cNvSpPr>
          <p:nvPr/>
        </p:nvSpPr>
        <p:spPr bwMode="auto">
          <a:xfrm flipH="1" flipV="1">
            <a:off x="4280699" y="5117155"/>
            <a:ext cx="1157705" cy="889306"/>
          </a:xfrm>
          <a:prstGeom prst="line">
            <a:avLst/>
          </a:prstGeom>
          <a:noFill/>
          <a:ln w="76200">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 sz="1800" b="0" i="0" u="none" strike="noStrike" kern="0" cap="none" spc="0" normalizeH="0" baseline="0" noProof="0">
              <a:ln>
                <a:noFill/>
              </a:ln>
              <a:solidFill>
                <a:prstClr val="black"/>
              </a:solidFill>
              <a:effectLst/>
              <a:uLnTx/>
              <a:uFillTx/>
              <a:latin typeface="Calibri" panose="020F0502020204030204"/>
            </a:endParaRPr>
          </a:p>
        </p:txBody>
      </p:sp>
      <p:sp>
        <p:nvSpPr>
          <p:cNvPr id="136" name="Line 9">
            <a:extLst>
              <a:ext uri="{FF2B5EF4-FFF2-40B4-BE49-F238E27FC236}">
                <a16:creationId xmlns:a16="http://schemas.microsoft.com/office/drawing/2014/main" id="{050F515D-D000-4028-8CEE-41591B29E1B3}"/>
              </a:ext>
            </a:extLst>
          </p:cNvPr>
          <p:cNvSpPr>
            <a:spLocks noChangeShapeType="1"/>
          </p:cNvSpPr>
          <p:nvPr/>
        </p:nvSpPr>
        <p:spPr bwMode="auto">
          <a:xfrm flipH="1">
            <a:off x="4318346" y="5117154"/>
            <a:ext cx="1043047" cy="935505"/>
          </a:xfrm>
          <a:prstGeom prst="line">
            <a:avLst/>
          </a:prstGeom>
          <a:noFill/>
          <a:ln w="76200">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 sz="1800" b="0" i="0" u="none" strike="noStrike" kern="0" cap="none" spc="0" normalizeH="0" baseline="0" noProof="0">
              <a:ln>
                <a:noFill/>
              </a:ln>
              <a:solidFill>
                <a:prstClr val="black"/>
              </a:solidFill>
              <a:effectLst/>
              <a:uLnTx/>
              <a:uFillTx/>
              <a:latin typeface="Calibri" panose="020F0502020204030204"/>
            </a:endParaRPr>
          </a:p>
        </p:txBody>
      </p:sp>
      <p:sp>
        <p:nvSpPr>
          <p:cNvPr id="137" name="Pijl: rechts 136">
            <a:extLst>
              <a:ext uri="{FF2B5EF4-FFF2-40B4-BE49-F238E27FC236}">
                <a16:creationId xmlns:a16="http://schemas.microsoft.com/office/drawing/2014/main" id="{565CC81B-11DE-4E61-88C0-B55782C1A70D}"/>
              </a:ext>
            </a:extLst>
          </p:cNvPr>
          <p:cNvSpPr/>
          <p:nvPr/>
        </p:nvSpPr>
        <p:spPr>
          <a:xfrm>
            <a:off x="4092244" y="5956449"/>
            <a:ext cx="1684589" cy="228600"/>
          </a:xfrm>
          <a:prstGeom prst="rightArrow">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
              <a:solidFill>
                <a:prstClr val="black"/>
              </a:solidFill>
              <a:latin typeface="Calibri" panose="020F0502020204030204"/>
            </a:endParaRPr>
          </a:p>
        </p:txBody>
      </p:sp>
      <p:sp>
        <p:nvSpPr>
          <p:cNvPr id="138" name="Rectangle 4">
            <a:extLst>
              <a:ext uri="{FF2B5EF4-FFF2-40B4-BE49-F238E27FC236}">
                <a16:creationId xmlns:a16="http://schemas.microsoft.com/office/drawing/2014/main" id="{6BFDF0B5-580E-484E-B6DB-546D21F268AA}"/>
              </a:ext>
            </a:extLst>
          </p:cNvPr>
          <p:cNvSpPr>
            <a:spLocks noChangeArrowheads="1"/>
          </p:cNvSpPr>
          <p:nvPr/>
        </p:nvSpPr>
        <p:spPr bwMode="auto">
          <a:xfrm>
            <a:off x="5169837" y="5399899"/>
            <a:ext cx="446314" cy="373043"/>
          </a:xfrm>
          <a:prstGeom prst="rect">
            <a:avLst/>
          </a:prstGeom>
          <a:solidFill>
            <a:sysClr val="window" lastClr="FFFFFF">
              <a:lumMod val="85000"/>
            </a:sysClr>
          </a:solidFill>
          <a:ln>
            <a:noFill/>
          </a:ln>
          <a:effectLst/>
        </p:spPr>
        <p:txBody>
          <a:bodyPr wrap="none" lIns="91402" tIns="45699" rIns="91402" bIns="45699" anchor="ctr"/>
          <a:lstStyle>
            <a:lvl1pPr algn="l" defTabSz="952500" eaLnBrk="0" hangingPunct="0">
              <a:defRPr sz="1700">
                <a:solidFill>
                  <a:schemeClr val="tx1"/>
                </a:solidFill>
                <a:latin typeface="Arial" panose="020B0604020202020204" pitchFamily="34" charset="0"/>
              </a:defRPr>
            </a:lvl1pPr>
            <a:lvl2pPr marL="742950" indent="-285750" algn="l" defTabSz="952500" eaLnBrk="0" hangingPunct="0">
              <a:defRPr sz="1700">
                <a:solidFill>
                  <a:schemeClr val="tx1"/>
                </a:solidFill>
                <a:latin typeface="Arial" panose="020B0604020202020204" pitchFamily="34" charset="0"/>
              </a:defRPr>
            </a:lvl2pPr>
            <a:lvl3pPr marL="1143000" indent="-228600" algn="l" defTabSz="952500" eaLnBrk="0" hangingPunct="0">
              <a:defRPr sz="1700">
                <a:solidFill>
                  <a:schemeClr val="tx1"/>
                </a:solidFill>
                <a:latin typeface="Arial" panose="020B0604020202020204" pitchFamily="34" charset="0"/>
              </a:defRPr>
            </a:lvl3pPr>
            <a:lvl4pPr marL="1600200" indent="-228600" algn="l" defTabSz="952500" eaLnBrk="0" hangingPunct="0">
              <a:defRPr sz="1700">
                <a:solidFill>
                  <a:schemeClr val="tx1"/>
                </a:solidFill>
                <a:latin typeface="Arial" panose="020B0604020202020204" pitchFamily="34" charset="0"/>
              </a:defRPr>
            </a:lvl4pPr>
            <a:lvl5pPr marL="2057400" indent="-228600" algn="l" defTabSz="952500" eaLnBrk="0" hangingPunct="0">
              <a:defRPr sz="17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7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7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7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700">
                <a:solidFill>
                  <a:schemeClr val="tx1"/>
                </a:solidFill>
                <a:latin typeface="Arial" panose="020B0604020202020204" pitchFamily="34" charset="0"/>
              </a:defRPr>
            </a:lvl9pPr>
          </a:lstStyle>
          <a:p>
            <a:pPr marL="0" marR="0" lvl="0" indent="0" algn="ctr" defTabSz="952500" eaLnBrk="0" fontAlgn="auto" latinLnBrk="0" hangingPunct="0">
              <a:lnSpc>
                <a:spcPct val="100000"/>
              </a:lnSpc>
              <a:spcBef>
                <a:spcPts val="0"/>
              </a:spcBef>
              <a:spcAft>
                <a:spcPts val="0"/>
              </a:spcAft>
              <a:buClrTx/>
              <a:buSzTx/>
              <a:buFontTx/>
              <a:buNone/>
              <a:tabLst/>
              <a:defRPr/>
            </a:pPr>
            <a:r>
              <a:rPr kumimoji="0" lang="nl-NL" altLang="nl-NL" sz="1000" b="0" i="0" u="none" strike="noStrike" kern="0" cap="none" spc="0" normalizeH="0" baseline="0" noProof="0">
                <a:ln>
                  <a:noFill/>
                </a:ln>
                <a:solidFill>
                  <a:prstClr val="white"/>
                </a:solidFill>
                <a:effectLst/>
                <a:uLnTx/>
                <a:uFillTx/>
                <a:latin typeface="Kievit-Bold" pitchFamily="2" charset="0"/>
              </a:rPr>
              <a:t>Plan</a:t>
            </a:r>
          </a:p>
        </p:txBody>
      </p:sp>
      <p:sp>
        <p:nvSpPr>
          <p:cNvPr id="139" name="Rectangle 4">
            <a:extLst>
              <a:ext uri="{FF2B5EF4-FFF2-40B4-BE49-F238E27FC236}">
                <a16:creationId xmlns:a16="http://schemas.microsoft.com/office/drawing/2014/main" id="{DF7CE8EB-A7AD-4A36-AAEA-3AA41F3E8069}"/>
              </a:ext>
            </a:extLst>
          </p:cNvPr>
          <p:cNvSpPr>
            <a:spLocks noChangeArrowheads="1"/>
          </p:cNvSpPr>
          <p:nvPr/>
        </p:nvSpPr>
        <p:spPr bwMode="auto">
          <a:xfrm>
            <a:off x="4171551" y="5404724"/>
            <a:ext cx="396422" cy="373043"/>
          </a:xfrm>
          <a:prstGeom prst="rect">
            <a:avLst/>
          </a:prstGeom>
          <a:solidFill>
            <a:sysClr val="window" lastClr="FFFFFF">
              <a:lumMod val="85000"/>
            </a:sysClr>
          </a:solidFill>
          <a:ln>
            <a:noFill/>
          </a:ln>
          <a:effectLst/>
        </p:spPr>
        <p:txBody>
          <a:bodyPr wrap="none" lIns="91402" tIns="45699" rIns="91402" bIns="45699" anchor="ctr"/>
          <a:lstStyle>
            <a:lvl1pPr algn="l" defTabSz="952500" eaLnBrk="0" hangingPunct="0">
              <a:defRPr sz="1700">
                <a:solidFill>
                  <a:schemeClr val="tx1"/>
                </a:solidFill>
                <a:latin typeface="Arial" panose="020B0604020202020204" pitchFamily="34" charset="0"/>
              </a:defRPr>
            </a:lvl1pPr>
            <a:lvl2pPr marL="742950" indent="-285750" algn="l" defTabSz="952500" eaLnBrk="0" hangingPunct="0">
              <a:defRPr sz="1700">
                <a:solidFill>
                  <a:schemeClr val="tx1"/>
                </a:solidFill>
                <a:latin typeface="Arial" panose="020B0604020202020204" pitchFamily="34" charset="0"/>
              </a:defRPr>
            </a:lvl2pPr>
            <a:lvl3pPr marL="1143000" indent="-228600" algn="l" defTabSz="952500" eaLnBrk="0" hangingPunct="0">
              <a:defRPr sz="1700">
                <a:solidFill>
                  <a:schemeClr val="tx1"/>
                </a:solidFill>
                <a:latin typeface="Arial" panose="020B0604020202020204" pitchFamily="34" charset="0"/>
              </a:defRPr>
            </a:lvl3pPr>
            <a:lvl4pPr marL="1600200" indent="-228600" algn="l" defTabSz="952500" eaLnBrk="0" hangingPunct="0">
              <a:defRPr sz="1700">
                <a:solidFill>
                  <a:schemeClr val="tx1"/>
                </a:solidFill>
                <a:latin typeface="Arial" panose="020B0604020202020204" pitchFamily="34" charset="0"/>
              </a:defRPr>
            </a:lvl4pPr>
            <a:lvl5pPr marL="2057400" indent="-228600" algn="l" defTabSz="952500" eaLnBrk="0" hangingPunct="0">
              <a:defRPr sz="17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7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7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7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700">
                <a:solidFill>
                  <a:schemeClr val="tx1"/>
                </a:solidFill>
                <a:latin typeface="Arial" panose="020B0604020202020204" pitchFamily="34" charset="0"/>
              </a:defRPr>
            </a:lvl9pPr>
          </a:lstStyle>
          <a:p>
            <a:pPr marL="0" marR="0" lvl="0" indent="0" algn="ctr" defTabSz="952500" eaLnBrk="1" fontAlgn="auto" latinLnBrk="0" hangingPunct="1">
              <a:lnSpc>
                <a:spcPct val="100000"/>
              </a:lnSpc>
              <a:spcBef>
                <a:spcPts val="0"/>
              </a:spcBef>
              <a:spcAft>
                <a:spcPts val="0"/>
              </a:spcAft>
              <a:buClrTx/>
              <a:buSzTx/>
              <a:buFontTx/>
              <a:buNone/>
              <a:tabLst/>
              <a:defRPr/>
            </a:pPr>
            <a:r>
              <a:rPr kumimoji="0" lang="nl-NL" altLang="nl-NL" sz="1000" b="0" i="0" u="none" strike="noStrike" kern="0" cap="none" spc="0" normalizeH="0" baseline="0" noProof="0">
                <a:ln>
                  <a:noFill/>
                </a:ln>
                <a:solidFill>
                  <a:prstClr val="white"/>
                </a:solidFill>
                <a:effectLst/>
                <a:uLnTx/>
                <a:uFillTx/>
                <a:latin typeface="Kievit-Bold" pitchFamily="2" charset="0"/>
              </a:rPr>
              <a:t>Review</a:t>
            </a:r>
          </a:p>
        </p:txBody>
      </p:sp>
      <p:sp>
        <p:nvSpPr>
          <p:cNvPr id="140" name="Rectangle 4">
            <a:extLst>
              <a:ext uri="{FF2B5EF4-FFF2-40B4-BE49-F238E27FC236}">
                <a16:creationId xmlns:a16="http://schemas.microsoft.com/office/drawing/2014/main" id="{E98A91E5-2B85-454B-BFFE-0168DD8F01FF}"/>
              </a:ext>
            </a:extLst>
          </p:cNvPr>
          <p:cNvSpPr>
            <a:spLocks noChangeArrowheads="1"/>
          </p:cNvSpPr>
          <p:nvPr/>
        </p:nvSpPr>
        <p:spPr bwMode="auto">
          <a:xfrm>
            <a:off x="4578227" y="4888566"/>
            <a:ext cx="600297" cy="309946"/>
          </a:xfrm>
          <a:prstGeom prst="rect">
            <a:avLst/>
          </a:prstGeom>
          <a:solidFill>
            <a:sysClr val="window" lastClr="FFFFFF">
              <a:lumMod val="85000"/>
            </a:sysClr>
          </a:solidFill>
          <a:ln>
            <a:noFill/>
          </a:ln>
          <a:effectLst/>
        </p:spPr>
        <p:txBody>
          <a:bodyPr wrap="none" lIns="91402" tIns="45699" rIns="91402" bIns="45699" anchor="ctr"/>
          <a:lstStyle>
            <a:lvl1pPr algn="l" defTabSz="952500" eaLnBrk="0" hangingPunct="0">
              <a:defRPr sz="1700">
                <a:solidFill>
                  <a:schemeClr val="tx1"/>
                </a:solidFill>
                <a:latin typeface="Arial" panose="020B0604020202020204" pitchFamily="34" charset="0"/>
              </a:defRPr>
            </a:lvl1pPr>
            <a:lvl2pPr marL="742950" indent="-285750" algn="l" defTabSz="952500" eaLnBrk="0" hangingPunct="0">
              <a:defRPr sz="1700">
                <a:solidFill>
                  <a:schemeClr val="tx1"/>
                </a:solidFill>
                <a:latin typeface="Arial" panose="020B0604020202020204" pitchFamily="34" charset="0"/>
              </a:defRPr>
            </a:lvl2pPr>
            <a:lvl3pPr marL="1143000" indent="-228600" algn="l" defTabSz="952500" eaLnBrk="0" hangingPunct="0">
              <a:defRPr sz="1700">
                <a:solidFill>
                  <a:schemeClr val="tx1"/>
                </a:solidFill>
                <a:latin typeface="Arial" panose="020B0604020202020204" pitchFamily="34" charset="0"/>
              </a:defRPr>
            </a:lvl3pPr>
            <a:lvl4pPr marL="1600200" indent="-228600" algn="l" defTabSz="952500" eaLnBrk="0" hangingPunct="0">
              <a:defRPr sz="1700">
                <a:solidFill>
                  <a:schemeClr val="tx1"/>
                </a:solidFill>
                <a:latin typeface="Arial" panose="020B0604020202020204" pitchFamily="34" charset="0"/>
              </a:defRPr>
            </a:lvl4pPr>
            <a:lvl5pPr marL="2057400" indent="-228600" algn="l" defTabSz="952500" eaLnBrk="0" hangingPunct="0">
              <a:defRPr sz="17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sz="17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sz="17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sz="17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sz="1700">
                <a:solidFill>
                  <a:schemeClr val="tx1"/>
                </a:solidFill>
                <a:latin typeface="Arial" panose="020B0604020202020204" pitchFamily="34" charset="0"/>
              </a:defRPr>
            </a:lvl9pPr>
          </a:lstStyle>
          <a:p>
            <a:pPr marL="0" marR="0" lvl="0" indent="0" algn="ctr" defTabSz="952500" eaLnBrk="0" fontAlgn="auto" latinLnBrk="0" hangingPunct="0">
              <a:lnSpc>
                <a:spcPct val="100000"/>
              </a:lnSpc>
              <a:spcBef>
                <a:spcPts val="0"/>
              </a:spcBef>
              <a:spcAft>
                <a:spcPts val="0"/>
              </a:spcAft>
              <a:buClrTx/>
              <a:buSzTx/>
              <a:buFontTx/>
              <a:buNone/>
              <a:tabLst/>
              <a:defRPr/>
            </a:pPr>
            <a:r>
              <a:rPr kumimoji="0" lang="nl-NL" altLang="nl-NL" sz="1000" b="0" i="0" u="none" strike="noStrike" kern="0" cap="none" spc="0" normalizeH="0" baseline="0" noProof="0">
                <a:ln>
                  <a:noFill/>
                </a:ln>
                <a:solidFill>
                  <a:prstClr val="white"/>
                </a:solidFill>
                <a:effectLst/>
                <a:uLnTx/>
                <a:uFillTx/>
                <a:latin typeface="Kievit-Bold" pitchFamily="2" charset="0"/>
              </a:rPr>
              <a:t>Uitvoering</a:t>
            </a:r>
          </a:p>
        </p:txBody>
      </p:sp>
      <p:sp>
        <p:nvSpPr>
          <p:cNvPr id="141" name="Tekstvak 140">
            <a:extLst>
              <a:ext uri="{FF2B5EF4-FFF2-40B4-BE49-F238E27FC236}">
                <a16:creationId xmlns:a16="http://schemas.microsoft.com/office/drawing/2014/main" id="{6AE833DB-E34B-4D79-8957-3BD8524A1AB2}"/>
              </a:ext>
            </a:extLst>
          </p:cNvPr>
          <p:cNvSpPr txBox="1"/>
          <p:nvPr/>
        </p:nvSpPr>
        <p:spPr>
          <a:xfrm>
            <a:off x="4120199" y="6070749"/>
            <a:ext cx="2405658" cy="276999"/>
          </a:xfrm>
          <a:prstGeom prst="rect">
            <a:avLst/>
          </a:prstGeom>
          <a:noFill/>
        </p:spPr>
        <p:txBody>
          <a:bodyPr wrap="square" rtlCol="0">
            <a:spAutoFit/>
          </a:bodyPr>
          <a:lstStyle/>
          <a:p>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Uitvoering, 6 weken sprint</a:t>
            </a:r>
          </a:p>
        </p:txBody>
      </p:sp>
      <p:sp>
        <p:nvSpPr>
          <p:cNvPr id="142" name="Pijl: rechts 141">
            <a:extLst>
              <a:ext uri="{FF2B5EF4-FFF2-40B4-BE49-F238E27FC236}">
                <a16:creationId xmlns:a16="http://schemas.microsoft.com/office/drawing/2014/main" id="{9076E43F-D9D7-449E-AF6A-47E8CD5D5C55}"/>
              </a:ext>
            </a:extLst>
          </p:cNvPr>
          <p:cNvSpPr/>
          <p:nvPr/>
        </p:nvSpPr>
        <p:spPr>
          <a:xfrm>
            <a:off x="3672343" y="5570053"/>
            <a:ext cx="280601" cy="276999"/>
          </a:xfrm>
          <a:prstGeom prst="rightArrow">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
              <a:solidFill>
                <a:prstClr val="black"/>
              </a:solidFill>
              <a:latin typeface="Calibri" panose="020F0502020204030204"/>
            </a:endParaRPr>
          </a:p>
        </p:txBody>
      </p:sp>
      <p:sp>
        <p:nvSpPr>
          <p:cNvPr id="143" name="Pijl: rechts 142">
            <a:extLst>
              <a:ext uri="{FF2B5EF4-FFF2-40B4-BE49-F238E27FC236}">
                <a16:creationId xmlns:a16="http://schemas.microsoft.com/office/drawing/2014/main" id="{CA9E18DE-0009-4ECA-9C74-887AAFAD0BA2}"/>
              </a:ext>
            </a:extLst>
          </p:cNvPr>
          <p:cNvSpPr/>
          <p:nvPr/>
        </p:nvSpPr>
        <p:spPr>
          <a:xfrm>
            <a:off x="5923311" y="5570053"/>
            <a:ext cx="280601" cy="276999"/>
          </a:xfrm>
          <a:prstGeom prst="rightArrow">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
              <a:solidFill>
                <a:prstClr val="black"/>
              </a:solidFill>
              <a:latin typeface="Calibri" panose="020F0502020204030204"/>
            </a:endParaRPr>
          </a:p>
        </p:txBody>
      </p:sp>
      <p:sp>
        <p:nvSpPr>
          <p:cNvPr id="144" name="Pijl: rechts 143">
            <a:extLst>
              <a:ext uri="{FF2B5EF4-FFF2-40B4-BE49-F238E27FC236}">
                <a16:creationId xmlns:a16="http://schemas.microsoft.com/office/drawing/2014/main" id="{836615F5-1EE5-44E0-859E-E145865C17D5}"/>
              </a:ext>
            </a:extLst>
          </p:cNvPr>
          <p:cNvSpPr/>
          <p:nvPr/>
        </p:nvSpPr>
        <p:spPr>
          <a:xfrm>
            <a:off x="8001270" y="5559010"/>
            <a:ext cx="280601" cy="276999"/>
          </a:xfrm>
          <a:prstGeom prst="rightArrow">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
              <a:solidFill>
                <a:prstClr val="black"/>
              </a:solidFill>
              <a:latin typeface="Calibri" panose="020F0502020204030204"/>
            </a:endParaRPr>
          </a:p>
        </p:txBody>
      </p:sp>
      <p:sp>
        <p:nvSpPr>
          <p:cNvPr id="145" name="Rechthoek: afgeronde hoeken 144">
            <a:extLst>
              <a:ext uri="{FF2B5EF4-FFF2-40B4-BE49-F238E27FC236}">
                <a16:creationId xmlns:a16="http://schemas.microsoft.com/office/drawing/2014/main" id="{BF09552A-299B-4FB7-A772-92543B9ED333}"/>
              </a:ext>
            </a:extLst>
          </p:cNvPr>
          <p:cNvSpPr/>
          <p:nvPr/>
        </p:nvSpPr>
        <p:spPr>
          <a:xfrm>
            <a:off x="6707434" y="1262627"/>
            <a:ext cx="1312572" cy="468966"/>
          </a:xfrm>
          <a:prstGeom prst="roundRect">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a:solidFill>
                  <a:prstClr val="white"/>
                </a:solidFill>
                <a:latin typeface="Calibri" panose="020F0502020204030204"/>
              </a:rPr>
              <a:t>Stuurgroep</a:t>
            </a:r>
            <a:endParaRPr lang="de" sz="1400">
              <a:solidFill>
                <a:prstClr val="white"/>
              </a:solidFill>
              <a:latin typeface="Calibri" panose="020F0502020204030204"/>
            </a:endParaRPr>
          </a:p>
        </p:txBody>
      </p:sp>
      <p:sp>
        <p:nvSpPr>
          <p:cNvPr id="146" name="Rechthoek: afgeronde hoeken 145">
            <a:extLst>
              <a:ext uri="{FF2B5EF4-FFF2-40B4-BE49-F238E27FC236}">
                <a16:creationId xmlns:a16="http://schemas.microsoft.com/office/drawing/2014/main" id="{01B02598-9521-45C1-B62D-F00BEF9205E3}"/>
              </a:ext>
            </a:extLst>
          </p:cNvPr>
          <p:cNvSpPr/>
          <p:nvPr/>
        </p:nvSpPr>
        <p:spPr>
          <a:xfrm>
            <a:off x="6707438" y="1833904"/>
            <a:ext cx="1312572" cy="468966"/>
          </a:xfrm>
          <a:prstGeom prst="roundRect">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a:solidFill>
                  <a:prstClr val="white"/>
                </a:solidFill>
                <a:latin typeface="Calibri" panose="020F0502020204030204"/>
              </a:rPr>
              <a:t>Projectgroep</a:t>
            </a:r>
            <a:endParaRPr lang="de" sz="1400">
              <a:solidFill>
                <a:prstClr val="white"/>
              </a:solidFill>
              <a:latin typeface="Calibri" panose="020F0502020204030204"/>
            </a:endParaRPr>
          </a:p>
        </p:txBody>
      </p:sp>
      <p:sp>
        <p:nvSpPr>
          <p:cNvPr id="147" name="Rectangle 15">
            <a:extLst>
              <a:ext uri="{FF2B5EF4-FFF2-40B4-BE49-F238E27FC236}">
                <a16:creationId xmlns:a16="http://schemas.microsoft.com/office/drawing/2014/main" id="{F2174924-EDEE-4905-80BA-65D82607A98C}"/>
              </a:ext>
            </a:extLst>
          </p:cNvPr>
          <p:cNvSpPr/>
          <p:nvPr/>
        </p:nvSpPr>
        <p:spPr>
          <a:xfrm>
            <a:off x="652316" y="3260915"/>
            <a:ext cx="8698019" cy="1375761"/>
          </a:xfrm>
          <a:prstGeom prst="rect">
            <a:avLst/>
          </a:prstGeom>
        </p:spPr>
        <p:txBody>
          <a:bodyPr wrap="square" lIns="0" tIns="0">
            <a:spAutoFit/>
          </a:bodyPr>
          <a:lstStyle/>
          <a:p>
            <a:pPr>
              <a:lnSpc>
                <a:spcPct val="120000"/>
              </a:lnSpc>
            </a:pPr>
            <a:r>
              <a:rPr lang="nl-NL" sz="1200" b="1"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Werkwijze</a:t>
            </a:r>
          </a:p>
          <a:p>
            <a:pPr>
              <a:lnSpc>
                <a:spcPct val="120000"/>
              </a:lnSpc>
            </a:pPr>
            <a:r>
              <a:rPr lang="nl-NL" sz="1200"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We werken in sprints van 6 weken om aan de inhoud te werken.</a:t>
            </a:r>
            <a:endParaRPr lang="nl-NL" sz="1200" dirty="0">
              <a:solidFill>
                <a:prstClr val="black"/>
              </a:solidFill>
              <a:highlight>
                <a:srgbClr val="FFFF00"/>
              </a:highlight>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r>
              <a:rPr lang="nl-NL" sz="1200"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Elke 6 weken is er een INTERMEZZO moment waarop voortgang en (tussen)resultaten en vragen voor </a:t>
            </a:r>
            <a:r>
              <a:rPr lang="nl-NL" sz="1200" dirty="0" smtClean="0">
                <a:solidFill>
                  <a:prstClr val="black"/>
                </a:solidFill>
                <a:latin typeface="Segoe UI Symbol" panose="020B0502040204020203" pitchFamily="34" charset="0"/>
                <a:ea typeface="Segoe UI Symbol" panose="020B0502040204020203" pitchFamily="34" charset="0"/>
                <a:cs typeface="Arial" panose="020B0604020202020204" pitchFamily="34" charset="0"/>
              </a:rPr>
              <a:t>projectgroep/ambtenaren/stakeholders/bo </a:t>
            </a:r>
            <a:r>
              <a:rPr lang="nl-NL" sz="1200"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wordt gepresenteerd.</a:t>
            </a:r>
          </a:p>
          <a:p>
            <a:pPr>
              <a:lnSpc>
                <a:spcPct val="120000"/>
              </a:lnSpc>
            </a:pPr>
            <a:r>
              <a:rPr lang="nl-NL" sz="1200"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Het programma wordt op een leuke, vlotte en actieve manier ingevuld. (digitaal in eerste instantie.)</a:t>
            </a:r>
          </a:p>
          <a:p>
            <a:pPr>
              <a:lnSpc>
                <a:spcPct val="120000"/>
              </a:lnSpc>
            </a:pPr>
            <a:r>
              <a:rPr lang="nl-NL" sz="1200" dirty="0">
                <a:solidFill>
                  <a:prstClr val="black"/>
                </a:solidFill>
                <a:latin typeface="Segoe UI Symbol" panose="020B0502040204020203" pitchFamily="34" charset="0"/>
                <a:ea typeface="Segoe UI Symbol" panose="020B0502040204020203" pitchFamily="34" charset="0"/>
                <a:cs typeface="Arial" panose="020B0604020202020204" pitchFamily="34" charset="0"/>
              </a:rPr>
              <a:t>Doel = open proces, tijdig onderlinge afstemming en input ophalen voor bouwblokken/werkgroepen.</a:t>
            </a:r>
          </a:p>
        </p:txBody>
      </p:sp>
      <p:cxnSp>
        <p:nvCxnSpPr>
          <p:cNvPr id="148" name="Verbindingslijn: gebogen 147">
            <a:extLst>
              <a:ext uri="{FF2B5EF4-FFF2-40B4-BE49-F238E27FC236}">
                <a16:creationId xmlns:a16="http://schemas.microsoft.com/office/drawing/2014/main" id="{F09B41F3-7D4F-4646-B8EC-B78742D51951}"/>
              </a:ext>
            </a:extLst>
          </p:cNvPr>
          <p:cNvCxnSpPr>
            <a:stCxn id="145" idx="2"/>
            <a:endCxn id="146" idx="0"/>
          </p:cNvCxnSpPr>
          <p:nvPr/>
        </p:nvCxnSpPr>
        <p:spPr>
          <a:xfrm rot="16200000" flipH="1">
            <a:off x="7312567" y="1782746"/>
            <a:ext cx="102311" cy="4"/>
          </a:xfrm>
          <a:prstGeom prst="bentConnector3">
            <a:avLst/>
          </a:prstGeom>
          <a:noFill/>
          <a:ln w="6350" cap="flat" cmpd="sng" algn="ctr">
            <a:solidFill>
              <a:srgbClr val="4472C4"/>
            </a:solidFill>
            <a:prstDash val="solid"/>
            <a:miter lim="800000"/>
          </a:ln>
          <a:effectLst/>
        </p:spPr>
      </p:cxnSp>
      <p:cxnSp>
        <p:nvCxnSpPr>
          <p:cNvPr id="149" name="Rechte verbindingslijn 148">
            <a:extLst>
              <a:ext uri="{FF2B5EF4-FFF2-40B4-BE49-F238E27FC236}">
                <a16:creationId xmlns:a16="http://schemas.microsoft.com/office/drawing/2014/main" id="{B727A765-A2D3-4AB4-8105-F23670E0E90F}"/>
              </a:ext>
            </a:extLst>
          </p:cNvPr>
          <p:cNvCxnSpPr>
            <a:stCxn id="146" idx="2"/>
          </p:cNvCxnSpPr>
          <p:nvPr/>
        </p:nvCxnSpPr>
        <p:spPr>
          <a:xfrm flipH="1">
            <a:off x="7363720" y="2302870"/>
            <a:ext cx="4" cy="82559"/>
          </a:xfrm>
          <a:prstGeom prst="line">
            <a:avLst/>
          </a:prstGeom>
          <a:noFill/>
          <a:ln w="6350" cap="flat" cmpd="sng" algn="ctr">
            <a:solidFill>
              <a:srgbClr val="4472C4"/>
            </a:solidFill>
            <a:prstDash val="solid"/>
            <a:miter lim="800000"/>
          </a:ln>
          <a:effectLst/>
        </p:spPr>
      </p:cxnSp>
      <p:sp>
        <p:nvSpPr>
          <p:cNvPr id="150" name="Rechthoek: afgeronde hoeken 149">
            <a:extLst>
              <a:ext uri="{FF2B5EF4-FFF2-40B4-BE49-F238E27FC236}">
                <a16:creationId xmlns:a16="http://schemas.microsoft.com/office/drawing/2014/main" id="{9CE029D9-6A60-43D2-BD38-19278E3927DF}"/>
              </a:ext>
            </a:extLst>
          </p:cNvPr>
          <p:cNvSpPr/>
          <p:nvPr/>
        </p:nvSpPr>
        <p:spPr>
          <a:xfrm>
            <a:off x="5420172" y="1431592"/>
            <a:ext cx="893631" cy="630497"/>
          </a:xfrm>
          <a:prstGeom prst="roundRect">
            <a:avLst/>
          </a:prstGeom>
          <a:solidFill>
            <a:sysClr val="window" lastClr="FFFFFF">
              <a:lumMod val="85000"/>
            </a:sys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err="1">
                <a:ln>
                  <a:noFill/>
                </a:ln>
                <a:solidFill>
                  <a:prstClr val="black"/>
                </a:solidFill>
                <a:effectLst/>
                <a:uLnTx/>
                <a:uFillTx/>
                <a:latin typeface="Calibri" panose="020F0502020204030204"/>
              </a:rPr>
              <a:t>Stake-holders</a:t>
            </a:r>
            <a:endParaRPr kumimoji="0" lang="de" sz="1400" b="0" i="0" u="none" strike="noStrike" kern="0" cap="none" spc="0" normalizeH="0" baseline="0" noProof="0">
              <a:ln>
                <a:noFill/>
              </a:ln>
              <a:solidFill>
                <a:prstClr val="black"/>
              </a:solidFill>
              <a:effectLst/>
              <a:uLnTx/>
              <a:uFillTx/>
              <a:latin typeface="Calibri" panose="020F0502020204030204"/>
            </a:endParaRPr>
          </a:p>
        </p:txBody>
      </p:sp>
      <p:sp>
        <p:nvSpPr>
          <p:cNvPr id="151" name="Rechthoek: afgeronde hoeken 150">
            <a:extLst>
              <a:ext uri="{FF2B5EF4-FFF2-40B4-BE49-F238E27FC236}">
                <a16:creationId xmlns:a16="http://schemas.microsoft.com/office/drawing/2014/main" id="{6B4B7C09-5F3F-47DA-8977-A47B418AF392}"/>
              </a:ext>
            </a:extLst>
          </p:cNvPr>
          <p:cNvSpPr/>
          <p:nvPr/>
        </p:nvSpPr>
        <p:spPr>
          <a:xfrm>
            <a:off x="516936" y="5359399"/>
            <a:ext cx="928845" cy="63557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pic>
        <p:nvPicPr>
          <p:cNvPr id="152" name="Graphic 151" descr="Badge Tick1">
            <a:extLst>
              <a:ext uri="{FF2B5EF4-FFF2-40B4-BE49-F238E27FC236}">
                <a16:creationId xmlns:a16="http://schemas.microsoft.com/office/drawing/2014/main" id="{DFBF125E-A611-4C90-BC24-9D02764A8F46}"/>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737148" y="5458073"/>
            <a:ext cx="415213" cy="415213"/>
          </a:xfrm>
          <a:prstGeom prst="rect">
            <a:avLst/>
          </a:prstGeom>
        </p:spPr>
      </p:pic>
      <p:sp>
        <p:nvSpPr>
          <p:cNvPr id="153" name="Tekstvak 152">
            <a:extLst>
              <a:ext uri="{FF2B5EF4-FFF2-40B4-BE49-F238E27FC236}">
                <a16:creationId xmlns:a16="http://schemas.microsoft.com/office/drawing/2014/main" id="{0152A23F-EB03-4535-AFE9-89FDF573BD9B}"/>
              </a:ext>
            </a:extLst>
          </p:cNvPr>
          <p:cNvSpPr txBox="1"/>
          <p:nvPr/>
        </p:nvSpPr>
        <p:spPr>
          <a:xfrm>
            <a:off x="416255" y="6070749"/>
            <a:ext cx="2405658" cy="276999"/>
          </a:xfrm>
          <a:prstGeom prst="rect">
            <a:avLst/>
          </a:prstGeom>
          <a:noFill/>
        </p:spPr>
        <p:txBody>
          <a:bodyPr wrap="square" rtlCol="0">
            <a:spAutoFit/>
          </a:bodyPr>
          <a:lstStyle/>
          <a:p>
            <a:r>
              <a:rPr lang="nl-NL" sz="1200">
                <a:solidFill>
                  <a:prstClr val="black"/>
                </a:solidFill>
                <a:latin typeface="Segoe UI Symbol" panose="020B0502040204020203" pitchFamily="34" charset="0"/>
                <a:ea typeface="Segoe UI Symbol" panose="020B0502040204020203" pitchFamily="34" charset="0"/>
                <a:cs typeface="Arial" panose="020B0604020202020204" pitchFamily="34" charset="0"/>
              </a:rPr>
              <a:t>Concept RES</a:t>
            </a:r>
          </a:p>
        </p:txBody>
      </p:sp>
      <p:sp>
        <p:nvSpPr>
          <p:cNvPr id="154" name="Pijl: rechts 153">
            <a:extLst>
              <a:ext uri="{FF2B5EF4-FFF2-40B4-BE49-F238E27FC236}">
                <a16:creationId xmlns:a16="http://schemas.microsoft.com/office/drawing/2014/main" id="{5F12A191-4C22-4141-BFA9-A5CEC6E285E6}"/>
              </a:ext>
            </a:extLst>
          </p:cNvPr>
          <p:cNvSpPr/>
          <p:nvPr/>
        </p:nvSpPr>
        <p:spPr>
          <a:xfrm>
            <a:off x="1581137" y="5583953"/>
            <a:ext cx="280601" cy="276999"/>
          </a:xfrm>
          <a:prstGeom prst="rightArrow">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
              <a:solidFill>
                <a:prstClr val="black"/>
              </a:solidFill>
              <a:latin typeface="Calibri" panose="020F0502020204030204"/>
            </a:endParaRPr>
          </a:p>
        </p:txBody>
      </p:sp>
      <p:pic>
        <p:nvPicPr>
          <p:cNvPr id="155" name="Graphic 154" descr="Tandwiel">
            <a:extLst>
              <a:ext uri="{FF2B5EF4-FFF2-40B4-BE49-F238E27FC236}">
                <a16:creationId xmlns:a16="http://schemas.microsoft.com/office/drawing/2014/main" id="{3DD09BBB-869A-4F3E-ABA7-6CAEA94A335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54675" y="5192100"/>
            <a:ext cx="261407" cy="261407"/>
          </a:xfrm>
          <a:prstGeom prst="rect">
            <a:avLst/>
          </a:prstGeom>
        </p:spPr>
      </p:pic>
      <p:pic>
        <p:nvPicPr>
          <p:cNvPr id="156" name="Graphic 155" descr="Tandwiel">
            <a:extLst>
              <a:ext uri="{FF2B5EF4-FFF2-40B4-BE49-F238E27FC236}">
                <a16:creationId xmlns:a16="http://schemas.microsoft.com/office/drawing/2014/main" id="{132F9E3C-81A7-4E5A-B8A0-38249098495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56588" y="5195682"/>
            <a:ext cx="261407" cy="261407"/>
          </a:xfrm>
          <a:prstGeom prst="rect">
            <a:avLst/>
          </a:prstGeom>
        </p:spPr>
      </p:pic>
      <p:pic>
        <p:nvPicPr>
          <p:cNvPr id="157" name="Graphic 156" descr="Tandwiel">
            <a:extLst>
              <a:ext uri="{FF2B5EF4-FFF2-40B4-BE49-F238E27FC236}">
                <a16:creationId xmlns:a16="http://schemas.microsoft.com/office/drawing/2014/main" id="{2AB24956-A270-4CCE-93C3-B20AADD8CD4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36868" y="5195682"/>
            <a:ext cx="261407" cy="261407"/>
          </a:xfrm>
          <a:prstGeom prst="rect">
            <a:avLst/>
          </a:prstGeom>
        </p:spPr>
      </p:pic>
      <p:pic>
        <p:nvPicPr>
          <p:cNvPr id="158" name="Graphic 157" descr="Tandwiel">
            <a:extLst>
              <a:ext uri="{FF2B5EF4-FFF2-40B4-BE49-F238E27FC236}">
                <a16:creationId xmlns:a16="http://schemas.microsoft.com/office/drawing/2014/main" id="{DBEB795F-19D2-40F9-B4AD-43FCBC9641D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54675" y="5486493"/>
            <a:ext cx="261407" cy="261407"/>
          </a:xfrm>
          <a:prstGeom prst="rect">
            <a:avLst/>
          </a:prstGeom>
        </p:spPr>
      </p:pic>
      <p:pic>
        <p:nvPicPr>
          <p:cNvPr id="159" name="Graphic 158" descr="Tandwiel">
            <a:extLst>
              <a:ext uri="{FF2B5EF4-FFF2-40B4-BE49-F238E27FC236}">
                <a16:creationId xmlns:a16="http://schemas.microsoft.com/office/drawing/2014/main" id="{B5E07827-128D-4022-9E52-5004D0281A2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56588" y="5490075"/>
            <a:ext cx="261407" cy="261407"/>
          </a:xfrm>
          <a:prstGeom prst="rect">
            <a:avLst/>
          </a:prstGeom>
        </p:spPr>
      </p:pic>
      <p:pic>
        <p:nvPicPr>
          <p:cNvPr id="160" name="Graphic 159" descr="Tandwiel">
            <a:extLst>
              <a:ext uri="{FF2B5EF4-FFF2-40B4-BE49-F238E27FC236}">
                <a16:creationId xmlns:a16="http://schemas.microsoft.com/office/drawing/2014/main" id="{5EB9E5C0-2D1D-4290-B3F0-8942A23BDBE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36868" y="5490075"/>
            <a:ext cx="261407" cy="261407"/>
          </a:xfrm>
          <a:prstGeom prst="rect">
            <a:avLst/>
          </a:prstGeom>
        </p:spPr>
      </p:pic>
      <p:pic>
        <p:nvPicPr>
          <p:cNvPr id="161" name="Graphic 160" descr="Tandwiel">
            <a:extLst>
              <a:ext uri="{FF2B5EF4-FFF2-40B4-BE49-F238E27FC236}">
                <a16:creationId xmlns:a16="http://schemas.microsoft.com/office/drawing/2014/main" id="{D9DCC34A-17EA-4FD3-B643-302D0081FAA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54675" y="5780886"/>
            <a:ext cx="261407" cy="261407"/>
          </a:xfrm>
          <a:prstGeom prst="rect">
            <a:avLst/>
          </a:prstGeom>
        </p:spPr>
      </p:pic>
      <p:pic>
        <p:nvPicPr>
          <p:cNvPr id="162" name="Graphic 161" descr="Tandwiel">
            <a:extLst>
              <a:ext uri="{FF2B5EF4-FFF2-40B4-BE49-F238E27FC236}">
                <a16:creationId xmlns:a16="http://schemas.microsoft.com/office/drawing/2014/main" id="{FCDB42FB-6D25-4F47-8153-B941EDD00E3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56588" y="5784468"/>
            <a:ext cx="261407" cy="261407"/>
          </a:xfrm>
          <a:prstGeom prst="rect">
            <a:avLst/>
          </a:prstGeom>
        </p:spPr>
      </p:pic>
      <p:sp>
        <p:nvSpPr>
          <p:cNvPr id="163" name="Rechthoek: afgeronde hoeken 162">
            <a:extLst>
              <a:ext uri="{FF2B5EF4-FFF2-40B4-BE49-F238E27FC236}">
                <a16:creationId xmlns:a16="http://schemas.microsoft.com/office/drawing/2014/main" id="{FB961640-DD8B-4E8F-9661-C4B9E5D5A09C}"/>
              </a:ext>
            </a:extLst>
          </p:cNvPr>
          <p:cNvSpPr/>
          <p:nvPr/>
        </p:nvSpPr>
        <p:spPr>
          <a:xfrm>
            <a:off x="8169649" y="1839888"/>
            <a:ext cx="589287" cy="468966"/>
          </a:xfrm>
          <a:prstGeom prst="roundRect">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a:solidFill>
                  <a:prstClr val="white"/>
                </a:solidFill>
                <a:latin typeface="Calibri" panose="020F0502020204030204"/>
              </a:rPr>
              <a:t>AO</a:t>
            </a:r>
            <a:endParaRPr lang="de" sz="1400">
              <a:solidFill>
                <a:prstClr val="white"/>
              </a:solidFill>
              <a:latin typeface="Calibri" panose="020F0502020204030204"/>
            </a:endParaRPr>
          </a:p>
        </p:txBody>
      </p:sp>
      <p:sp>
        <p:nvSpPr>
          <p:cNvPr id="164" name="Rechthoek: afgeronde hoeken 163">
            <a:extLst>
              <a:ext uri="{FF2B5EF4-FFF2-40B4-BE49-F238E27FC236}">
                <a16:creationId xmlns:a16="http://schemas.microsoft.com/office/drawing/2014/main" id="{776F5A9F-04FD-43FC-8DDE-D33389A1C915}"/>
              </a:ext>
            </a:extLst>
          </p:cNvPr>
          <p:cNvSpPr/>
          <p:nvPr/>
        </p:nvSpPr>
        <p:spPr>
          <a:xfrm>
            <a:off x="8169649" y="1270088"/>
            <a:ext cx="589287" cy="468966"/>
          </a:xfrm>
          <a:prstGeom prst="roundRect">
            <a:avLst/>
          </a:prstGeom>
          <a:solidFill>
            <a:srgbClr val="91BADD"/>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a:solidFill>
                  <a:prstClr val="white"/>
                </a:solidFill>
                <a:latin typeface="Calibri" panose="020F0502020204030204"/>
              </a:rPr>
              <a:t>BO</a:t>
            </a:r>
            <a:endParaRPr lang="de" sz="1400">
              <a:solidFill>
                <a:prstClr val="white"/>
              </a:solidFill>
              <a:latin typeface="Calibri" panose="020F0502020204030204"/>
            </a:endParaRPr>
          </a:p>
        </p:txBody>
      </p:sp>
      <p:sp>
        <p:nvSpPr>
          <p:cNvPr id="165" name="Rechthoek: afgeronde hoeken 164">
            <a:extLst>
              <a:ext uri="{FF2B5EF4-FFF2-40B4-BE49-F238E27FC236}">
                <a16:creationId xmlns:a16="http://schemas.microsoft.com/office/drawing/2014/main" id="{B5DEBB87-8953-4FC0-8723-8C914B4685B7}"/>
              </a:ext>
            </a:extLst>
          </p:cNvPr>
          <p:cNvSpPr/>
          <p:nvPr/>
        </p:nvSpPr>
        <p:spPr>
          <a:xfrm>
            <a:off x="5553726" y="2477762"/>
            <a:ext cx="760077" cy="288022"/>
          </a:xfrm>
          <a:prstGeom prst="roundRect">
            <a:avLst/>
          </a:prstGeom>
          <a:solidFill>
            <a:sysClr val="window" lastClr="FFFFFF"/>
          </a:solidFill>
          <a:ln w="12700" cap="flat" cmpd="sng" algn="ctr">
            <a:solidFill>
              <a:sysClr val="windowText" lastClr="000000"/>
            </a:solidFill>
            <a:prstDash val="sysDash"/>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Energie besparen</a:t>
            </a: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66" name="Rechthoek: afgeronde hoeken 165">
            <a:extLst>
              <a:ext uri="{FF2B5EF4-FFF2-40B4-BE49-F238E27FC236}">
                <a16:creationId xmlns:a16="http://schemas.microsoft.com/office/drawing/2014/main" id="{46DB0524-1726-4872-BB1A-3AA368783DE9}"/>
              </a:ext>
            </a:extLst>
          </p:cNvPr>
          <p:cNvSpPr/>
          <p:nvPr/>
        </p:nvSpPr>
        <p:spPr>
          <a:xfrm>
            <a:off x="6422681" y="2460599"/>
            <a:ext cx="743242" cy="299029"/>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Duurzaam opwekken</a:t>
            </a: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67" name="Rechthoek: afgeronde hoeken 166">
            <a:extLst>
              <a:ext uri="{FF2B5EF4-FFF2-40B4-BE49-F238E27FC236}">
                <a16:creationId xmlns:a16="http://schemas.microsoft.com/office/drawing/2014/main" id="{3CF77787-C199-4B78-B801-F30A8B46DB73}"/>
              </a:ext>
            </a:extLst>
          </p:cNvPr>
          <p:cNvSpPr/>
          <p:nvPr/>
        </p:nvSpPr>
        <p:spPr>
          <a:xfrm>
            <a:off x="5576425" y="2847447"/>
            <a:ext cx="650185" cy="313152"/>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Warmte verdelen</a:t>
            </a: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68" name="Rechthoek: afgeronde hoeken 167">
            <a:extLst>
              <a:ext uri="{FF2B5EF4-FFF2-40B4-BE49-F238E27FC236}">
                <a16:creationId xmlns:a16="http://schemas.microsoft.com/office/drawing/2014/main" id="{7A4E685B-8860-4C3F-9325-1B01E2C1D88E}"/>
              </a:ext>
            </a:extLst>
          </p:cNvPr>
          <p:cNvSpPr/>
          <p:nvPr/>
        </p:nvSpPr>
        <p:spPr>
          <a:xfrm>
            <a:off x="6445823" y="2841291"/>
            <a:ext cx="701541" cy="3193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err="1">
                <a:ln>
                  <a:noFill/>
                </a:ln>
                <a:solidFill>
                  <a:prstClr val="black"/>
                </a:solidFill>
                <a:effectLst/>
                <a:uLnTx/>
                <a:uFillTx/>
                <a:latin typeface="Segoe UI Symbol" panose="020B0502040204020203" pitchFamily="34" charset="0"/>
                <a:ea typeface="Segoe UI Symbol" panose="020B0502040204020203" pitchFamily="34" charset="0"/>
                <a:cs typeface="+mn-cs"/>
              </a:rPr>
              <a:t>Samen-werken</a:t>
            </a: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69" name="Rechthoek: afgeronde hoeken 168">
            <a:extLst>
              <a:ext uri="{FF2B5EF4-FFF2-40B4-BE49-F238E27FC236}">
                <a16:creationId xmlns:a16="http://schemas.microsoft.com/office/drawing/2014/main" id="{6F1C7097-2D4E-43D0-ABF9-4A62FBCDEE79}"/>
              </a:ext>
            </a:extLst>
          </p:cNvPr>
          <p:cNvSpPr/>
          <p:nvPr/>
        </p:nvSpPr>
        <p:spPr>
          <a:xfrm>
            <a:off x="7329036" y="2822452"/>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0" name="Rechthoek: afgeronde hoeken 169">
            <a:extLst>
              <a:ext uri="{FF2B5EF4-FFF2-40B4-BE49-F238E27FC236}">
                <a16:creationId xmlns:a16="http://schemas.microsoft.com/office/drawing/2014/main" id="{7D0CB16F-B28F-4733-9C3F-A35968A49D5F}"/>
              </a:ext>
            </a:extLst>
          </p:cNvPr>
          <p:cNvSpPr/>
          <p:nvPr/>
        </p:nvSpPr>
        <p:spPr>
          <a:xfrm>
            <a:off x="7333810" y="3013533"/>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1" name="Rechthoek: afgeronde hoeken 170">
            <a:extLst>
              <a:ext uri="{FF2B5EF4-FFF2-40B4-BE49-F238E27FC236}">
                <a16:creationId xmlns:a16="http://schemas.microsoft.com/office/drawing/2014/main" id="{FD7E5D27-0FAE-4EB9-99DA-2D1F545A3767}"/>
              </a:ext>
            </a:extLst>
          </p:cNvPr>
          <p:cNvSpPr/>
          <p:nvPr/>
        </p:nvSpPr>
        <p:spPr>
          <a:xfrm>
            <a:off x="7650836" y="2822452"/>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2" name="Rechthoek: afgeronde hoeken 171">
            <a:extLst>
              <a:ext uri="{FF2B5EF4-FFF2-40B4-BE49-F238E27FC236}">
                <a16:creationId xmlns:a16="http://schemas.microsoft.com/office/drawing/2014/main" id="{7431EA79-13D4-48AB-8783-E3E111460033}"/>
              </a:ext>
            </a:extLst>
          </p:cNvPr>
          <p:cNvSpPr/>
          <p:nvPr/>
        </p:nvSpPr>
        <p:spPr>
          <a:xfrm>
            <a:off x="7655610" y="3013533"/>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3" name="Rechthoek: afgeronde hoeken 172">
            <a:extLst>
              <a:ext uri="{FF2B5EF4-FFF2-40B4-BE49-F238E27FC236}">
                <a16:creationId xmlns:a16="http://schemas.microsoft.com/office/drawing/2014/main" id="{EE3FEC8A-1985-40D0-8C3A-524221DCFA1C}"/>
              </a:ext>
            </a:extLst>
          </p:cNvPr>
          <p:cNvSpPr/>
          <p:nvPr/>
        </p:nvSpPr>
        <p:spPr>
          <a:xfrm>
            <a:off x="7972636" y="2822452"/>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4" name="Rechthoek: afgeronde hoeken 173">
            <a:extLst>
              <a:ext uri="{FF2B5EF4-FFF2-40B4-BE49-F238E27FC236}">
                <a16:creationId xmlns:a16="http://schemas.microsoft.com/office/drawing/2014/main" id="{247BF1FD-6348-434A-97A2-4F82F7578AFC}"/>
              </a:ext>
            </a:extLst>
          </p:cNvPr>
          <p:cNvSpPr/>
          <p:nvPr/>
        </p:nvSpPr>
        <p:spPr>
          <a:xfrm>
            <a:off x="7977410" y="3013533"/>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5" name="Rechthoek: afgeronde hoeken 174">
            <a:extLst>
              <a:ext uri="{FF2B5EF4-FFF2-40B4-BE49-F238E27FC236}">
                <a16:creationId xmlns:a16="http://schemas.microsoft.com/office/drawing/2014/main" id="{E715A901-2C42-4352-A2D5-C18D023D2E41}"/>
              </a:ext>
            </a:extLst>
          </p:cNvPr>
          <p:cNvSpPr/>
          <p:nvPr/>
        </p:nvSpPr>
        <p:spPr>
          <a:xfrm>
            <a:off x="8294436" y="2822452"/>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6" name="Rechthoek: afgeronde hoeken 175">
            <a:extLst>
              <a:ext uri="{FF2B5EF4-FFF2-40B4-BE49-F238E27FC236}">
                <a16:creationId xmlns:a16="http://schemas.microsoft.com/office/drawing/2014/main" id="{D97088A1-E171-4E66-BCBD-83D34D8061CE}"/>
              </a:ext>
            </a:extLst>
          </p:cNvPr>
          <p:cNvSpPr/>
          <p:nvPr/>
        </p:nvSpPr>
        <p:spPr>
          <a:xfrm>
            <a:off x="8299210" y="3013533"/>
            <a:ext cx="266648" cy="153008"/>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7" name="Rechthoek: afgeronde hoeken 76">
            <a:extLst>
              <a:ext uri="{FF2B5EF4-FFF2-40B4-BE49-F238E27FC236}">
                <a16:creationId xmlns:a16="http://schemas.microsoft.com/office/drawing/2014/main" id="{A432A01E-FCD2-4D4A-BEA4-D53782853D08}"/>
              </a:ext>
            </a:extLst>
          </p:cNvPr>
          <p:cNvSpPr/>
          <p:nvPr/>
        </p:nvSpPr>
        <p:spPr>
          <a:xfrm>
            <a:off x="7271907" y="2466755"/>
            <a:ext cx="1458726" cy="299029"/>
          </a:xfrm>
          <a:prstGeom prst="roundRect">
            <a:avLst/>
          </a:prstGeom>
          <a:solidFill>
            <a:sysClr val="window" lastClr="FFFFFF"/>
          </a:solidFill>
          <a:ln w="12700" cap="flat" cmpd="sng" algn="ctr">
            <a:solidFill>
              <a:sysClr val="windowText" lastClr="000000"/>
            </a:solidFill>
            <a:prstDash val="sysDash"/>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Uitvoeringsorganisatie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rPr>
              <a:t>Proces</a:t>
            </a:r>
            <a:endParaRPr kumimoji="0" lang="de" sz="1000" b="0" i="0" u="none" strike="noStrike" kern="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178" name="Pijl-omhoog en -omlaag 18">
            <a:extLst>
              <a:ext uri="{FF2B5EF4-FFF2-40B4-BE49-F238E27FC236}">
                <a16:creationId xmlns:a16="http://schemas.microsoft.com/office/drawing/2014/main" id="{77C66D21-688E-410B-9DCA-4DDF8DC9B51A}"/>
              </a:ext>
            </a:extLst>
          </p:cNvPr>
          <p:cNvSpPr/>
          <p:nvPr/>
        </p:nvSpPr>
        <p:spPr>
          <a:xfrm>
            <a:off x="5747792" y="2059420"/>
            <a:ext cx="175519" cy="336425"/>
          </a:xfrm>
          <a:prstGeom prst="up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3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Intermezzo</a:t>
            </a:r>
          </a:p>
        </p:txBody>
      </p:sp>
      <p:sp>
        <p:nvSpPr>
          <p:cNvPr id="3" name="Tijdelijke aanduiding voor inhoud 2"/>
          <p:cNvSpPr>
            <a:spLocks noGrp="1"/>
          </p:cNvSpPr>
          <p:nvPr>
            <p:ph idx="1"/>
          </p:nvPr>
        </p:nvSpPr>
        <p:spPr/>
        <p:txBody>
          <a:bodyPr/>
          <a:lstStyle/>
          <a:p>
            <a:r>
              <a:rPr lang="nl-NL" sz="1950" dirty="0">
                <a:latin typeface="+mj-lt"/>
              </a:rPr>
              <a:t>Werksessie met stakeholders (2 uur)</a:t>
            </a:r>
          </a:p>
          <a:p>
            <a:r>
              <a:rPr lang="nl-NL" sz="1950" dirty="0">
                <a:latin typeface="+mj-lt"/>
              </a:rPr>
              <a:t>Pitch werkgroepen (10 minuten)</a:t>
            </a:r>
          </a:p>
          <a:p>
            <a:r>
              <a:rPr lang="nl-NL" sz="1950" dirty="0">
                <a:latin typeface="+mj-lt"/>
              </a:rPr>
              <a:t>Inspiratie </a:t>
            </a:r>
            <a:r>
              <a:rPr lang="nl-NL" sz="1950" dirty="0" smtClean="0">
                <a:latin typeface="+mj-lt"/>
              </a:rPr>
              <a:t>sessie</a:t>
            </a:r>
          </a:p>
          <a:p>
            <a:pPr marL="0" indent="0">
              <a:buNone/>
            </a:pPr>
            <a:endParaRPr lang="nl-NL" sz="1950" dirty="0">
              <a:latin typeface="+mj-lt"/>
            </a:endParaRPr>
          </a:p>
          <a:p>
            <a:pPr marL="0" indent="0">
              <a:buNone/>
            </a:pPr>
            <a:endParaRPr lang="nl-NL" sz="1950" dirty="0">
              <a:latin typeface="+mj-lt"/>
            </a:endParaRPr>
          </a:p>
          <a:p>
            <a:pPr>
              <a:buFont typeface="Wingdings" panose="05000000000000000000" pitchFamily="2" charset="2"/>
              <a:buChar char="Ø"/>
            </a:pPr>
            <a:r>
              <a:rPr lang="nl-NL" sz="1950" dirty="0">
                <a:latin typeface="+mj-lt"/>
              </a:rPr>
              <a:t> Vanaf de pitch is de </a:t>
            </a:r>
            <a:r>
              <a:rPr lang="nl-NL" sz="1950" dirty="0" smtClean="0">
                <a:latin typeface="+mj-lt"/>
              </a:rPr>
              <a:t>bijeenkomst </a:t>
            </a:r>
            <a:r>
              <a:rPr lang="nl-NL" sz="1950" dirty="0">
                <a:latin typeface="+mj-lt"/>
              </a:rPr>
              <a:t>via online verbinding te </a:t>
            </a:r>
            <a:r>
              <a:rPr lang="nl-NL" sz="1950" dirty="0" smtClean="0">
                <a:latin typeface="+mj-lt"/>
              </a:rPr>
              <a:t>volgen: leden AO, BO, andere stakeholders</a:t>
            </a:r>
          </a:p>
          <a:p>
            <a:pPr>
              <a:buFont typeface="Wingdings" panose="05000000000000000000" pitchFamily="2" charset="2"/>
              <a:buChar char="Ø"/>
            </a:pPr>
            <a:endParaRPr lang="nl-NL" sz="1950" dirty="0">
              <a:latin typeface="+mj-lt"/>
            </a:endParaRPr>
          </a:p>
          <a:p>
            <a:pPr>
              <a:buFont typeface="Wingdings" panose="05000000000000000000" pitchFamily="2" charset="2"/>
              <a:buChar char="Ø"/>
            </a:pPr>
            <a:r>
              <a:rPr lang="nl-NL" sz="1950" dirty="0">
                <a:latin typeface="+mj-lt"/>
              </a:rPr>
              <a:t>Bij de laatste sessie nemen de stakeholders de lead</a:t>
            </a:r>
            <a:endParaRPr lang="nl-NL" dirty="0">
              <a:latin typeface="+mj-lt"/>
            </a:endParaRPr>
          </a:p>
        </p:txBody>
      </p:sp>
      <p:sp>
        <p:nvSpPr>
          <p:cNvPr id="4" name="Tijdelijke aanduiding voor datum 3"/>
          <p:cNvSpPr>
            <a:spLocks noGrp="1"/>
          </p:cNvSpPr>
          <p:nvPr>
            <p:ph type="dt" sz="half" idx="10"/>
          </p:nvPr>
        </p:nvSpPr>
        <p:spPr/>
        <p:txBody>
          <a:bodyPr/>
          <a:lstStyle/>
          <a:p>
            <a:pPr defTabSz="742950"/>
            <a:endParaRPr lang="nl-NL" dirty="0">
              <a:solidFill>
                <a:srgbClr val="1D344D"/>
              </a:solidFill>
              <a:latin typeface="Open Sans Light"/>
            </a:endParaRPr>
          </a:p>
        </p:txBody>
      </p:sp>
      <p:sp>
        <p:nvSpPr>
          <p:cNvPr id="5" name="Tijdelijke aanduiding voor voettekst 4"/>
          <p:cNvSpPr>
            <a:spLocks noGrp="1"/>
          </p:cNvSpPr>
          <p:nvPr>
            <p:ph type="ftr" sz="quarter" idx="11"/>
          </p:nvPr>
        </p:nvSpPr>
        <p:spPr/>
        <p:txBody>
          <a:bodyPr/>
          <a:lstStyle/>
          <a:p>
            <a:pPr defTabSz="742950"/>
            <a:endParaRPr lang="nl-NL">
              <a:solidFill>
                <a:srgbClr val="233D5A"/>
              </a:solidFill>
              <a:latin typeface="Open Sans Light"/>
            </a:endParaRPr>
          </a:p>
        </p:txBody>
      </p:sp>
      <p:sp>
        <p:nvSpPr>
          <p:cNvPr id="6" name="Tijdelijke aanduiding voor dianummer 5"/>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12</a:t>
            </a:fld>
            <a:endParaRPr lang="nl-NL">
              <a:solidFill>
                <a:srgbClr val="1D344D"/>
              </a:solidFill>
              <a:latin typeface="Open Sans Light"/>
            </a:endParaRPr>
          </a:p>
        </p:txBody>
      </p:sp>
    </p:spTree>
    <p:extLst>
      <p:ext uri="{BB962C8B-B14F-4D97-AF65-F5344CB8AC3E}">
        <p14:creationId xmlns:p14="http://schemas.microsoft.com/office/powerpoint/2010/main" val="5453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C3C3A68E-C67C-4BAE-9107-DB70E6270082}"/>
              </a:ext>
            </a:extLst>
          </p:cNvPr>
          <p:cNvCxnSpPr>
            <a:cxnSpLocks/>
          </p:cNvCxnSpPr>
          <p:nvPr/>
        </p:nvCxnSpPr>
        <p:spPr>
          <a:xfrm>
            <a:off x="635951" y="2811693"/>
            <a:ext cx="784891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uit 20">
            <a:extLst>
              <a:ext uri="{FF2B5EF4-FFF2-40B4-BE49-F238E27FC236}">
                <a16:creationId xmlns:a16="http://schemas.microsoft.com/office/drawing/2014/main" id="{2B57E7BE-ADEA-4001-9130-649C64C3CEAA}"/>
              </a:ext>
            </a:extLst>
          </p:cNvPr>
          <p:cNvSpPr/>
          <p:nvPr/>
        </p:nvSpPr>
        <p:spPr>
          <a:xfrm>
            <a:off x="786726"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3" name="Ruit 22">
            <a:extLst>
              <a:ext uri="{FF2B5EF4-FFF2-40B4-BE49-F238E27FC236}">
                <a16:creationId xmlns:a16="http://schemas.microsoft.com/office/drawing/2014/main" id="{2719C47A-3CD1-4658-B780-3585FD74EA0F}"/>
              </a:ext>
            </a:extLst>
          </p:cNvPr>
          <p:cNvSpPr/>
          <p:nvPr/>
        </p:nvSpPr>
        <p:spPr>
          <a:xfrm>
            <a:off x="2870870"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4" name="Ruit 23">
            <a:extLst>
              <a:ext uri="{FF2B5EF4-FFF2-40B4-BE49-F238E27FC236}">
                <a16:creationId xmlns:a16="http://schemas.microsoft.com/office/drawing/2014/main" id="{0F5081D6-FB9E-4EFD-B8EB-23E8701B8D49}"/>
              </a:ext>
            </a:extLst>
          </p:cNvPr>
          <p:cNvSpPr/>
          <p:nvPr/>
        </p:nvSpPr>
        <p:spPr>
          <a:xfrm>
            <a:off x="1828798"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5" name="Ruit 24">
            <a:extLst>
              <a:ext uri="{FF2B5EF4-FFF2-40B4-BE49-F238E27FC236}">
                <a16:creationId xmlns:a16="http://schemas.microsoft.com/office/drawing/2014/main" id="{C5733AB9-02CC-479E-B5F8-968452940462}"/>
              </a:ext>
            </a:extLst>
          </p:cNvPr>
          <p:cNvSpPr/>
          <p:nvPr/>
        </p:nvSpPr>
        <p:spPr>
          <a:xfrm>
            <a:off x="7691589" y="268368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6" name="Ruit 25">
            <a:extLst>
              <a:ext uri="{FF2B5EF4-FFF2-40B4-BE49-F238E27FC236}">
                <a16:creationId xmlns:a16="http://schemas.microsoft.com/office/drawing/2014/main" id="{540974C0-6E76-4D80-8E74-062B5396A740}"/>
              </a:ext>
            </a:extLst>
          </p:cNvPr>
          <p:cNvSpPr/>
          <p:nvPr/>
        </p:nvSpPr>
        <p:spPr>
          <a:xfrm>
            <a:off x="3919979" y="269079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7" name="Ruit 26">
            <a:extLst>
              <a:ext uri="{FF2B5EF4-FFF2-40B4-BE49-F238E27FC236}">
                <a16:creationId xmlns:a16="http://schemas.microsoft.com/office/drawing/2014/main" id="{C0E3D9BE-6636-48F4-ABF6-AF96F985DEE7}"/>
              </a:ext>
            </a:extLst>
          </p:cNvPr>
          <p:cNvSpPr/>
          <p:nvPr/>
        </p:nvSpPr>
        <p:spPr>
          <a:xfrm>
            <a:off x="5177577"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9" name="Ruit 28">
            <a:extLst>
              <a:ext uri="{FF2B5EF4-FFF2-40B4-BE49-F238E27FC236}">
                <a16:creationId xmlns:a16="http://schemas.microsoft.com/office/drawing/2014/main" id="{4A56F01E-D5B1-4B1E-995E-8E2F8C4FB983}"/>
              </a:ext>
            </a:extLst>
          </p:cNvPr>
          <p:cNvSpPr/>
          <p:nvPr/>
        </p:nvSpPr>
        <p:spPr>
          <a:xfrm>
            <a:off x="6433992"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67" name="Tekstvak 66">
            <a:extLst>
              <a:ext uri="{FF2B5EF4-FFF2-40B4-BE49-F238E27FC236}">
                <a16:creationId xmlns:a16="http://schemas.microsoft.com/office/drawing/2014/main" id="{AB6079CB-FE96-4779-9DD1-FFE793DF06A5}"/>
              </a:ext>
            </a:extLst>
          </p:cNvPr>
          <p:cNvSpPr txBox="1"/>
          <p:nvPr/>
        </p:nvSpPr>
        <p:spPr>
          <a:xfrm>
            <a:off x="1200932" y="2908746"/>
            <a:ext cx="422460" cy="229935"/>
          </a:xfrm>
          <a:prstGeom prst="rect">
            <a:avLst/>
          </a:prstGeom>
          <a:noFill/>
        </p:spPr>
        <p:txBody>
          <a:bodyPr wrap="square" rtlCol="0">
            <a:spAutoFit/>
          </a:bodyPr>
          <a:lstStyle/>
          <a:p>
            <a:pPr defTabSz="742950"/>
            <a:r>
              <a:rPr lang="nl-NL" sz="894">
                <a:solidFill>
                  <a:srgbClr val="1D344D">
                    <a:lumMod val="50000"/>
                  </a:srgbClr>
                </a:solidFill>
                <a:latin typeface="Open Sans Light"/>
              </a:rPr>
              <a:t>Jun</a:t>
            </a:r>
          </a:p>
        </p:txBody>
      </p:sp>
      <p:sp>
        <p:nvSpPr>
          <p:cNvPr id="68" name="Tekstvak 67">
            <a:extLst>
              <a:ext uri="{FF2B5EF4-FFF2-40B4-BE49-F238E27FC236}">
                <a16:creationId xmlns:a16="http://schemas.microsoft.com/office/drawing/2014/main" id="{E404D231-CFC9-4D84-95B0-562A3F3DD231}"/>
              </a:ext>
            </a:extLst>
          </p:cNvPr>
          <p:cNvSpPr txBox="1"/>
          <p:nvPr/>
        </p:nvSpPr>
        <p:spPr>
          <a:xfrm>
            <a:off x="2284495" y="2908746"/>
            <a:ext cx="352554" cy="229935"/>
          </a:xfrm>
          <a:prstGeom prst="rect">
            <a:avLst/>
          </a:prstGeom>
          <a:noFill/>
        </p:spPr>
        <p:txBody>
          <a:bodyPr wrap="square" rtlCol="0">
            <a:spAutoFit/>
          </a:bodyPr>
          <a:lstStyle/>
          <a:p>
            <a:pPr defTabSz="742950"/>
            <a:r>
              <a:rPr lang="nl-NL" sz="894">
                <a:solidFill>
                  <a:srgbClr val="233D5A"/>
                </a:solidFill>
                <a:latin typeface="Open Sans Light"/>
              </a:rPr>
              <a:t>Jul</a:t>
            </a:r>
          </a:p>
        </p:txBody>
      </p:sp>
      <p:sp>
        <p:nvSpPr>
          <p:cNvPr id="69" name="Tekstvak 68">
            <a:extLst>
              <a:ext uri="{FF2B5EF4-FFF2-40B4-BE49-F238E27FC236}">
                <a16:creationId xmlns:a16="http://schemas.microsoft.com/office/drawing/2014/main" id="{8B8E081B-3DE9-4032-97BA-854C34489E5E}"/>
              </a:ext>
            </a:extLst>
          </p:cNvPr>
          <p:cNvSpPr txBox="1"/>
          <p:nvPr/>
        </p:nvSpPr>
        <p:spPr>
          <a:xfrm>
            <a:off x="3329497" y="2908746"/>
            <a:ext cx="463996" cy="229935"/>
          </a:xfrm>
          <a:prstGeom prst="rect">
            <a:avLst/>
          </a:prstGeom>
          <a:noFill/>
        </p:spPr>
        <p:txBody>
          <a:bodyPr wrap="square" rtlCol="0">
            <a:spAutoFit/>
          </a:bodyPr>
          <a:lstStyle/>
          <a:p>
            <a:pPr defTabSz="742950"/>
            <a:r>
              <a:rPr lang="nl-NL" sz="894">
                <a:solidFill>
                  <a:srgbClr val="233D5A"/>
                </a:solidFill>
                <a:latin typeface="Open Sans Light"/>
              </a:rPr>
              <a:t>Aug</a:t>
            </a:r>
          </a:p>
        </p:txBody>
      </p:sp>
      <p:sp>
        <p:nvSpPr>
          <p:cNvPr id="70" name="Tekstvak 69">
            <a:extLst>
              <a:ext uri="{FF2B5EF4-FFF2-40B4-BE49-F238E27FC236}">
                <a16:creationId xmlns:a16="http://schemas.microsoft.com/office/drawing/2014/main" id="{B3CAAE41-3DBD-42BB-8855-E8858A2626D0}"/>
              </a:ext>
            </a:extLst>
          </p:cNvPr>
          <p:cNvSpPr txBox="1"/>
          <p:nvPr/>
        </p:nvSpPr>
        <p:spPr>
          <a:xfrm>
            <a:off x="4462102" y="2908747"/>
            <a:ext cx="499949" cy="229935"/>
          </a:xfrm>
          <a:prstGeom prst="rect">
            <a:avLst/>
          </a:prstGeom>
          <a:noFill/>
        </p:spPr>
        <p:txBody>
          <a:bodyPr wrap="square" rtlCol="0">
            <a:spAutoFit/>
          </a:bodyPr>
          <a:lstStyle/>
          <a:p>
            <a:pPr defTabSz="742950"/>
            <a:r>
              <a:rPr lang="nl-NL" sz="894">
                <a:solidFill>
                  <a:srgbClr val="233D5A"/>
                </a:solidFill>
                <a:latin typeface="Open Sans Light"/>
              </a:rPr>
              <a:t>Sept</a:t>
            </a:r>
          </a:p>
        </p:txBody>
      </p:sp>
      <p:sp>
        <p:nvSpPr>
          <p:cNvPr id="71" name="Tekstvak 70">
            <a:extLst>
              <a:ext uri="{FF2B5EF4-FFF2-40B4-BE49-F238E27FC236}">
                <a16:creationId xmlns:a16="http://schemas.microsoft.com/office/drawing/2014/main" id="{FF7E029A-E0B8-4A5E-8820-E8D9F32C3F87}"/>
              </a:ext>
            </a:extLst>
          </p:cNvPr>
          <p:cNvSpPr txBox="1"/>
          <p:nvPr/>
        </p:nvSpPr>
        <p:spPr>
          <a:xfrm>
            <a:off x="5740710" y="2915857"/>
            <a:ext cx="461669" cy="229935"/>
          </a:xfrm>
          <a:prstGeom prst="rect">
            <a:avLst/>
          </a:prstGeom>
          <a:noFill/>
        </p:spPr>
        <p:txBody>
          <a:bodyPr wrap="square" rtlCol="0">
            <a:spAutoFit/>
          </a:bodyPr>
          <a:lstStyle/>
          <a:p>
            <a:pPr defTabSz="742950"/>
            <a:r>
              <a:rPr lang="nl-NL" sz="894">
                <a:solidFill>
                  <a:srgbClr val="233D5A"/>
                </a:solidFill>
                <a:latin typeface="Open Sans Light"/>
              </a:rPr>
              <a:t>Okt</a:t>
            </a:r>
          </a:p>
        </p:txBody>
      </p:sp>
      <p:sp>
        <p:nvSpPr>
          <p:cNvPr id="72" name="Tekstvak 71">
            <a:extLst>
              <a:ext uri="{FF2B5EF4-FFF2-40B4-BE49-F238E27FC236}">
                <a16:creationId xmlns:a16="http://schemas.microsoft.com/office/drawing/2014/main" id="{31676D99-B3B9-4FF2-AB84-2B5E23FDDA17}"/>
              </a:ext>
            </a:extLst>
          </p:cNvPr>
          <p:cNvSpPr txBox="1"/>
          <p:nvPr/>
        </p:nvSpPr>
        <p:spPr>
          <a:xfrm>
            <a:off x="7064067" y="2904410"/>
            <a:ext cx="475940" cy="229935"/>
          </a:xfrm>
          <a:prstGeom prst="rect">
            <a:avLst/>
          </a:prstGeom>
          <a:noFill/>
        </p:spPr>
        <p:txBody>
          <a:bodyPr wrap="square" rtlCol="0">
            <a:spAutoFit/>
          </a:bodyPr>
          <a:lstStyle/>
          <a:p>
            <a:pPr defTabSz="742950"/>
            <a:r>
              <a:rPr lang="nl-NL" sz="894">
                <a:solidFill>
                  <a:srgbClr val="233D5A"/>
                </a:solidFill>
                <a:latin typeface="Open Sans Light"/>
              </a:rPr>
              <a:t>Nov</a:t>
            </a:r>
          </a:p>
        </p:txBody>
      </p:sp>
      <p:sp>
        <p:nvSpPr>
          <p:cNvPr id="73" name="Tekstvak 72">
            <a:extLst>
              <a:ext uri="{FF2B5EF4-FFF2-40B4-BE49-F238E27FC236}">
                <a16:creationId xmlns:a16="http://schemas.microsoft.com/office/drawing/2014/main" id="{47AF0DE9-07FE-4051-B5EA-904CEA3ABB58}"/>
              </a:ext>
            </a:extLst>
          </p:cNvPr>
          <p:cNvSpPr txBox="1"/>
          <p:nvPr/>
        </p:nvSpPr>
        <p:spPr>
          <a:xfrm>
            <a:off x="2262284" y="2379865"/>
            <a:ext cx="1397556" cy="24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742950"/>
            <a:r>
              <a:rPr lang="nl-NL" sz="975">
                <a:solidFill>
                  <a:srgbClr val="233D5A"/>
                </a:solidFill>
                <a:latin typeface="Open Sans Light"/>
              </a:rPr>
              <a:t>zomervakantie</a:t>
            </a:r>
          </a:p>
        </p:txBody>
      </p:sp>
      <p:sp>
        <p:nvSpPr>
          <p:cNvPr id="74" name="Tekstvak 73">
            <a:extLst>
              <a:ext uri="{FF2B5EF4-FFF2-40B4-BE49-F238E27FC236}">
                <a16:creationId xmlns:a16="http://schemas.microsoft.com/office/drawing/2014/main" id="{912C9CAB-0797-4EB1-981F-BCF3B0948FB9}"/>
              </a:ext>
            </a:extLst>
          </p:cNvPr>
          <p:cNvSpPr txBox="1"/>
          <p:nvPr/>
        </p:nvSpPr>
        <p:spPr>
          <a:xfrm>
            <a:off x="3986162" y="22566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september</a:t>
            </a:r>
          </a:p>
          <a:p>
            <a:pPr algn="ctr" defTabSz="742950"/>
            <a:r>
              <a:rPr lang="nl-NL" sz="975">
                <a:solidFill>
                  <a:srgbClr val="233D5A"/>
                </a:solidFill>
                <a:latin typeface="Open Sans Light"/>
              </a:rPr>
              <a:t>1</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5" name="Tekstvak 74">
            <a:extLst>
              <a:ext uri="{FF2B5EF4-FFF2-40B4-BE49-F238E27FC236}">
                <a16:creationId xmlns:a16="http://schemas.microsoft.com/office/drawing/2014/main" id="{F6BEABA8-83FC-4346-8EAE-AA952C7C5388}"/>
              </a:ext>
            </a:extLst>
          </p:cNvPr>
          <p:cNvSpPr txBox="1"/>
          <p:nvPr/>
        </p:nvSpPr>
        <p:spPr>
          <a:xfrm>
            <a:off x="7691589" y="21975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december</a:t>
            </a:r>
          </a:p>
          <a:p>
            <a:pPr algn="ctr" defTabSz="742950"/>
            <a:r>
              <a:rPr lang="nl-NL" sz="975">
                <a:solidFill>
                  <a:srgbClr val="233D5A"/>
                </a:solidFill>
                <a:latin typeface="Open Sans Light"/>
              </a:rPr>
              <a:t>3</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6" name="Tekstvak 75">
            <a:extLst>
              <a:ext uri="{FF2B5EF4-FFF2-40B4-BE49-F238E27FC236}">
                <a16:creationId xmlns:a16="http://schemas.microsoft.com/office/drawing/2014/main" id="{8D892E4E-1E52-4C42-A15C-56D7CAC615C5}"/>
              </a:ext>
            </a:extLst>
          </p:cNvPr>
          <p:cNvSpPr txBox="1"/>
          <p:nvPr/>
        </p:nvSpPr>
        <p:spPr>
          <a:xfrm>
            <a:off x="6588127" y="2222545"/>
            <a:ext cx="951880" cy="392415"/>
          </a:xfrm>
          <a:prstGeom prst="rect">
            <a:avLst/>
          </a:prstGeom>
          <a:noFill/>
        </p:spPr>
        <p:txBody>
          <a:bodyPr wrap="square" rtlCol="0">
            <a:spAutoFit/>
          </a:bodyPr>
          <a:lstStyle/>
          <a:p>
            <a:pPr algn="ctr" defTabSz="742950"/>
            <a:r>
              <a:rPr lang="nl-NL" sz="975">
                <a:solidFill>
                  <a:srgbClr val="233D5A"/>
                </a:solidFill>
                <a:latin typeface="Open Sans Light"/>
              </a:rPr>
              <a:t>5 november</a:t>
            </a:r>
          </a:p>
          <a:p>
            <a:pPr algn="ctr" defTabSz="742950"/>
            <a:r>
              <a:rPr lang="nl-NL" sz="975">
                <a:solidFill>
                  <a:srgbClr val="233D5A"/>
                </a:solidFill>
                <a:latin typeface="Open Sans Light"/>
              </a:rPr>
              <a:t>2</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8" name="Tekstvak 77">
            <a:extLst>
              <a:ext uri="{FF2B5EF4-FFF2-40B4-BE49-F238E27FC236}">
                <a16:creationId xmlns:a16="http://schemas.microsoft.com/office/drawing/2014/main" id="{AE986484-B2BA-46DB-8ED6-D4642B004268}"/>
              </a:ext>
            </a:extLst>
          </p:cNvPr>
          <p:cNvSpPr txBox="1"/>
          <p:nvPr/>
        </p:nvSpPr>
        <p:spPr>
          <a:xfrm>
            <a:off x="1044565" y="2271273"/>
            <a:ext cx="1205665" cy="392415"/>
          </a:xfrm>
          <a:prstGeom prst="rect">
            <a:avLst/>
          </a:prstGeom>
          <a:noFill/>
        </p:spPr>
        <p:txBody>
          <a:bodyPr wrap="square" rtlCol="0">
            <a:spAutoFit/>
          </a:bodyPr>
          <a:lstStyle/>
          <a:p>
            <a:pPr algn="ctr" defTabSz="742950"/>
            <a:r>
              <a:rPr lang="nl-NL" sz="975">
                <a:solidFill>
                  <a:srgbClr val="233D5A"/>
                </a:solidFill>
                <a:latin typeface="Open Sans Light"/>
              </a:rPr>
              <a:t>SG, AO, BO goedkeuren </a:t>
            </a:r>
            <a:r>
              <a:rPr lang="nl-NL" sz="975" err="1">
                <a:solidFill>
                  <a:srgbClr val="233D5A"/>
                </a:solidFill>
                <a:latin typeface="Open Sans Light"/>
              </a:rPr>
              <a:t>PvA</a:t>
            </a:r>
            <a:endParaRPr lang="nl-NL" sz="975">
              <a:solidFill>
                <a:srgbClr val="233D5A"/>
              </a:solidFill>
              <a:latin typeface="Open Sans Light"/>
            </a:endParaRPr>
          </a:p>
        </p:txBody>
      </p:sp>
      <p:sp>
        <p:nvSpPr>
          <p:cNvPr id="80" name="Tekstvak 79">
            <a:extLst>
              <a:ext uri="{FF2B5EF4-FFF2-40B4-BE49-F238E27FC236}">
                <a16:creationId xmlns:a16="http://schemas.microsoft.com/office/drawing/2014/main" id="{5594C317-989F-440F-8F18-7D5C7631D069}"/>
              </a:ext>
            </a:extLst>
          </p:cNvPr>
          <p:cNvSpPr txBox="1"/>
          <p:nvPr/>
        </p:nvSpPr>
        <p:spPr>
          <a:xfrm>
            <a:off x="5357962" y="2222545"/>
            <a:ext cx="1076030" cy="542456"/>
          </a:xfrm>
          <a:prstGeom prst="rect">
            <a:avLst/>
          </a:prstGeom>
          <a:noFill/>
        </p:spPr>
        <p:txBody>
          <a:bodyPr wrap="square" rtlCol="0">
            <a:spAutoFit/>
          </a:bodyPr>
          <a:lstStyle/>
          <a:p>
            <a:pPr algn="ctr" defTabSz="742950"/>
            <a:r>
              <a:rPr lang="nl-NL" sz="975">
                <a:solidFill>
                  <a:srgbClr val="233D5A"/>
                </a:solidFill>
                <a:latin typeface="Open Sans Light"/>
              </a:rPr>
              <a:t>15/16 oktober</a:t>
            </a:r>
          </a:p>
          <a:p>
            <a:pPr algn="ctr" defTabSz="742950"/>
            <a:r>
              <a:rPr lang="nl-NL" sz="975">
                <a:solidFill>
                  <a:srgbClr val="233D5A"/>
                </a:solidFill>
                <a:latin typeface="Open Sans Light"/>
              </a:rPr>
              <a:t>AO/BO keuzes maken</a:t>
            </a:r>
          </a:p>
        </p:txBody>
      </p:sp>
      <p:sp>
        <p:nvSpPr>
          <p:cNvPr id="32" name="Tekstvak 31"/>
          <p:cNvSpPr txBox="1"/>
          <p:nvPr/>
        </p:nvSpPr>
        <p:spPr>
          <a:xfrm>
            <a:off x="816336" y="3368306"/>
            <a:ext cx="1298214" cy="967894"/>
          </a:xfrm>
          <a:prstGeom prst="rect">
            <a:avLst/>
          </a:prstGeom>
          <a:solidFill>
            <a:schemeClr val="accent2"/>
          </a:solidFill>
        </p:spPr>
        <p:txBody>
          <a:bodyPr wrap="square" rtlCol="0">
            <a:spAutoFit/>
          </a:bodyPr>
          <a:lstStyle/>
          <a:p>
            <a:pPr algn="ctr" defTabSz="742950"/>
            <a:r>
              <a:rPr lang="nl-NL" sz="1138" dirty="0">
                <a:solidFill>
                  <a:srgbClr val="233D5A"/>
                </a:solidFill>
                <a:latin typeface="Open Sans Light"/>
              </a:rPr>
              <a:t>23 juni </a:t>
            </a:r>
            <a:r>
              <a:rPr lang="nl-NL" sz="1138" dirty="0" smtClean="0">
                <a:solidFill>
                  <a:srgbClr val="233D5A"/>
                </a:solidFill>
                <a:latin typeface="Open Sans Light"/>
              </a:rPr>
              <a:t>– klankbordgroep: belang,</a:t>
            </a:r>
          </a:p>
          <a:p>
            <a:pPr algn="ctr" defTabSz="742950"/>
            <a:r>
              <a:rPr lang="nl-NL" sz="1138" dirty="0" smtClean="0">
                <a:solidFill>
                  <a:srgbClr val="233D5A"/>
                </a:solidFill>
                <a:latin typeface="Open Sans Light"/>
              </a:rPr>
              <a:t>samenwerking bijdrage aan </a:t>
            </a:r>
            <a:r>
              <a:rPr lang="nl-NL" sz="1138" dirty="0" err="1" smtClean="0">
                <a:solidFill>
                  <a:srgbClr val="233D5A"/>
                </a:solidFill>
                <a:latin typeface="Open Sans Light"/>
              </a:rPr>
              <a:t>res</a:t>
            </a:r>
            <a:endParaRPr lang="nl-NL" sz="1138" dirty="0">
              <a:solidFill>
                <a:srgbClr val="233D5A"/>
              </a:solidFill>
              <a:latin typeface="Open Sans Light"/>
            </a:endParaRPr>
          </a:p>
        </p:txBody>
      </p:sp>
      <p:sp>
        <p:nvSpPr>
          <p:cNvPr id="54" name="Tekstvak 53"/>
          <p:cNvSpPr txBox="1"/>
          <p:nvPr/>
        </p:nvSpPr>
        <p:spPr>
          <a:xfrm>
            <a:off x="3793493" y="4193311"/>
            <a:ext cx="4849975" cy="267446"/>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Intermezzo’s: samen met stakeholders werken aan RES 1.0</a:t>
            </a:r>
          </a:p>
        </p:txBody>
      </p:sp>
      <p:sp>
        <p:nvSpPr>
          <p:cNvPr id="55" name="Tekstvak 54"/>
          <p:cNvSpPr txBox="1"/>
          <p:nvPr/>
        </p:nvSpPr>
        <p:spPr>
          <a:xfrm>
            <a:off x="3793494" y="3324226"/>
            <a:ext cx="1639640" cy="617670"/>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September – bijeenkomst energiecoöperaties</a:t>
            </a:r>
          </a:p>
        </p:txBody>
      </p:sp>
      <p:sp>
        <p:nvSpPr>
          <p:cNvPr id="56" name="Tekstvak 55"/>
          <p:cNvSpPr txBox="1"/>
          <p:nvPr/>
        </p:nvSpPr>
        <p:spPr>
          <a:xfrm>
            <a:off x="8167529" y="3334957"/>
            <a:ext cx="1582787" cy="617670"/>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Januari – bijeenkomst innovatie en koppelkansen</a:t>
            </a:r>
          </a:p>
        </p:txBody>
      </p:sp>
      <p:sp>
        <p:nvSpPr>
          <p:cNvPr id="77" name="Tekstvak 76"/>
          <p:cNvSpPr txBox="1"/>
          <p:nvPr/>
        </p:nvSpPr>
        <p:spPr>
          <a:xfrm>
            <a:off x="604807" y="5132946"/>
            <a:ext cx="8782204" cy="267446"/>
          </a:xfrm>
          <a:prstGeom prst="rect">
            <a:avLst/>
          </a:prstGeom>
          <a:solidFill>
            <a:schemeClr val="bg2"/>
          </a:solidFill>
        </p:spPr>
        <p:txBody>
          <a:bodyPr wrap="square" rtlCol="0">
            <a:spAutoFit/>
          </a:bodyPr>
          <a:lstStyle/>
          <a:p>
            <a:pPr algn="ctr" defTabSz="742950"/>
            <a:r>
              <a:rPr lang="nl-NL" sz="1138">
                <a:solidFill>
                  <a:srgbClr val="233D5A"/>
                </a:solidFill>
                <a:latin typeface="Open Sans Light"/>
              </a:rPr>
              <a:t>Werkgroepen werken bouwblokken uit in samenwerking met  stakeholders</a:t>
            </a:r>
          </a:p>
        </p:txBody>
      </p:sp>
      <p:sp>
        <p:nvSpPr>
          <p:cNvPr id="2" name="Titel 1">
            <a:extLst>
              <a:ext uri="{FF2B5EF4-FFF2-40B4-BE49-F238E27FC236}">
                <a16:creationId xmlns:a16="http://schemas.microsoft.com/office/drawing/2014/main" id="{2B351A57-6BC8-4A03-A87F-6048D7B4880A}"/>
              </a:ext>
            </a:extLst>
          </p:cNvPr>
          <p:cNvSpPr>
            <a:spLocks noGrp="1"/>
          </p:cNvSpPr>
          <p:nvPr>
            <p:ph type="title"/>
          </p:nvPr>
        </p:nvSpPr>
        <p:spPr/>
        <p:txBody>
          <a:bodyPr/>
          <a:lstStyle/>
          <a:p>
            <a:r>
              <a:rPr lang="nl-NL"/>
              <a:t>Stakeholders</a:t>
            </a:r>
          </a:p>
        </p:txBody>
      </p:sp>
    </p:spTree>
    <p:extLst>
      <p:ext uri="{BB962C8B-B14F-4D97-AF65-F5344CB8AC3E}">
        <p14:creationId xmlns:p14="http://schemas.microsoft.com/office/powerpoint/2010/main" val="52592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C3C3A68E-C67C-4BAE-9107-DB70E6270082}"/>
              </a:ext>
            </a:extLst>
          </p:cNvPr>
          <p:cNvCxnSpPr>
            <a:cxnSpLocks/>
          </p:cNvCxnSpPr>
          <p:nvPr/>
        </p:nvCxnSpPr>
        <p:spPr>
          <a:xfrm>
            <a:off x="635951" y="2811693"/>
            <a:ext cx="784891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uit 20">
            <a:extLst>
              <a:ext uri="{FF2B5EF4-FFF2-40B4-BE49-F238E27FC236}">
                <a16:creationId xmlns:a16="http://schemas.microsoft.com/office/drawing/2014/main" id="{2B57E7BE-ADEA-4001-9130-649C64C3CEAA}"/>
              </a:ext>
            </a:extLst>
          </p:cNvPr>
          <p:cNvSpPr/>
          <p:nvPr/>
        </p:nvSpPr>
        <p:spPr>
          <a:xfrm>
            <a:off x="786726"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3" name="Ruit 22">
            <a:extLst>
              <a:ext uri="{FF2B5EF4-FFF2-40B4-BE49-F238E27FC236}">
                <a16:creationId xmlns:a16="http://schemas.microsoft.com/office/drawing/2014/main" id="{2719C47A-3CD1-4658-B780-3585FD74EA0F}"/>
              </a:ext>
            </a:extLst>
          </p:cNvPr>
          <p:cNvSpPr/>
          <p:nvPr/>
        </p:nvSpPr>
        <p:spPr>
          <a:xfrm>
            <a:off x="2870870"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4" name="Ruit 23">
            <a:extLst>
              <a:ext uri="{FF2B5EF4-FFF2-40B4-BE49-F238E27FC236}">
                <a16:creationId xmlns:a16="http://schemas.microsoft.com/office/drawing/2014/main" id="{0F5081D6-FB9E-4EFD-B8EB-23E8701B8D49}"/>
              </a:ext>
            </a:extLst>
          </p:cNvPr>
          <p:cNvSpPr/>
          <p:nvPr/>
        </p:nvSpPr>
        <p:spPr>
          <a:xfrm>
            <a:off x="1828798"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5" name="Ruit 24">
            <a:extLst>
              <a:ext uri="{FF2B5EF4-FFF2-40B4-BE49-F238E27FC236}">
                <a16:creationId xmlns:a16="http://schemas.microsoft.com/office/drawing/2014/main" id="{C5733AB9-02CC-479E-B5F8-968452940462}"/>
              </a:ext>
            </a:extLst>
          </p:cNvPr>
          <p:cNvSpPr/>
          <p:nvPr/>
        </p:nvSpPr>
        <p:spPr>
          <a:xfrm>
            <a:off x="7691589" y="268368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6" name="Ruit 25">
            <a:extLst>
              <a:ext uri="{FF2B5EF4-FFF2-40B4-BE49-F238E27FC236}">
                <a16:creationId xmlns:a16="http://schemas.microsoft.com/office/drawing/2014/main" id="{540974C0-6E76-4D80-8E74-062B5396A740}"/>
              </a:ext>
            </a:extLst>
          </p:cNvPr>
          <p:cNvSpPr/>
          <p:nvPr/>
        </p:nvSpPr>
        <p:spPr>
          <a:xfrm>
            <a:off x="3919979" y="269079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7" name="Ruit 26">
            <a:extLst>
              <a:ext uri="{FF2B5EF4-FFF2-40B4-BE49-F238E27FC236}">
                <a16:creationId xmlns:a16="http://schemas.microsoft.com/office/drawing/2014/main" id="{C0E3D9BE-6636-48F4-ABF6-AF96F985DEE7}"/>
              </a:ext>
            </a:extLst>
          </p:cNvPr>
          <p:cNvSpPr/>
          <p:nvPr/>
        </p:nvSpPr>
        <p:spPr>
          <a:xfrm>
            <a:off x="5177577"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9" name="Ruit 28">
            <a:extLst>
              <a:ext uri="{FF2B5EF4-FFF2-40B4-BE49-F238E27FC236}">
                <a16:creationId xmlns:a16="http://schemas.microsoft.com/office/drawing/2014/main" id="{4A56F01E-D5B1-4B1E-995E-8E2F8C4FB983}"/>
              </a:ext>
            </a:extLst>
          </p:cNvPr>
          <p:cNvSpPr/>
          <p:nvPr/>
        </p:nvSpPr>
        <p:spPr>
          <a:xfrm>
            <a:off x="6433992"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67" name="Tekstvak 66">
            <a:extLst>
              <a:ext uri="{FF2B5EF4-FFF2-40B4-BE49-F238E27FC236}">
                <a16:creationId xmlns:a16="http://schemas.microsoft.com/office/drawing/2014/main" id="{AB6079CB-FE96-4779-9DD1-FFE793DF06A5}"/>
              </a:ext>
            </a:extLst>
          </p:cNvPr>
          <p:cNvSpPr txBox="1"/>
          <p:nvPr/>
        </p:nvSpPr>
        <p:spPr>
          <a:xfrm>
            <a:off x="1200932" y="2908746"/>
            <a:ext cx="474300" cy="229935"/>
          </a:xfrm>
          <a:prstGeom prst="rect">
            <a:avLst/>
          </a:prstGeom>
          <a:noFill/>
        </p:spPr>
        <p:txBody>
          <a:bodyPr wrap="square" rtlCol="0">
            <a:spAutoFit/>
          </a:bodyPr>
          <a:lstStyle/>
          <a:p>
            <a:pPr defTabSz="742950"/>
            <a:r>
              <a:rPr lang="nl-NL" sz="894">
                <a:solidFill>
                  <a:srgbClr val="1D344D">
                    <a:lumMod val="50000"/>
                  </a:srgbClr>
                </a:solidFill>
                <a:latin typeface="Open Sans Light"/>
              </a:rPr>
              <a:t>Jun</a:t>
            </a:r>
          </a:p>
        </p:txBody>
      </p:sp>
      <p:sp>
        <p:nvSpPr>
          <p:cNvPr id="68" name="Tekstvak 67">
            <a:extLst>
              <a:ext uri="{FF2B5EF4-FFF2-40B4-BE49-F238E27FC236}">
                <a16:creationId xmlns:a16="http://schemas.microsoft.com/office/drawing/2014/main" id="{E404D231-CFC9-4D84-95B0-562A3F3DD231}"/>
              </a:ext>
            </a:extLst>
          </p:cNvPr>
          <p:cNvSpPr txBox="1"/>
          <p:nvPr/>
        </p:nvSpPr>
        <p:spPr>
          <a:xfrm>
            <a:off x="2284495" y="2908746"/>
            <a:ext cx="474300" cy="229935"/>
          </a:xfrm>
          <a:prstGeom prst="rect">
            <a:avLst/>
          </a:prstGeom>
          <a:noFill/>
        </p:spPr>
        <p:txBody>
          <a:bodyPr wrap="square" rtlCol="0">
            <a:spAutoFit/>
          </a:bodyPr>
          <a:lstStyle/>
          <a:p>
            <a:pPr defTabSz="742950"/>
            <a:r>
              <a:rPr lang="nl-NL" sz="894">
                <a:solidFill>
                  <a:srgbClr val="233D5A"/>
                </a:solidFill>
                <a:latin typeface="Open Sans Light"/>
              </a:rPr>
              <a:t>Jul</a:t>
            </a:r>
          </a:p>
        </p:txBody>
      </p:sp>
      <p:sp>
        <p:nvSpPr>
          <p:cNvPr id="69" name="Tekstvak 68">
            <a:extLst>
              <a:ext uri="{FF2B5EF4-FFF2-40B4-BE49-F238E27FC236}">
                <a16:creationId xmlns:a16="http://schemas.microsoft.com/office/drawing/2014/main" id="{8B8E081B-3DE9-4032-97BA-854C34489E5E}"/>
              </a:ext>
            </a:extLst>
          </p:cNvPr>
          <p:cNvSpPr txBox="1"/>
          <p:nvPr/>
        </p:nvSpPr>
        <p:spPr>
          <a:xfrm>
            <a:off x="3329497" y="2908746"/>
            <a:ext cx="474300" cy="229935"/>
          </a:xfrm>
          <a:prstGeom prst="rect">
            <a:avLst/>
          </a:prstGeom>
          <a:noFill/>
        </p:spPr>
        <p:txBody>
          <a:bodyPr wrap="square" rtlCol="0">
            <a:spAutoFit/>
          </a:bodyPr>
          <a:lstStyle/>
          <a:p>
            <a:pPr defTabSz="742950"/>
            <a:r>
              <a:rPr lang="nl-NL" sz="894">
                <a:solidFill>
                  <a:srgbClr val="233D5A"/>
                </a:solidFill>
                <a:latin typeface="Open Sans Light"/>
              </a:rPr>
              <a:t>Aug</a:t>
            </a:r>
          </a:p>
        </p:txBody>
      </p:sp>
      <p:sp>
        <p:nvSpPr>
          <p:cNvPr id="70" name="Tekstvak 69">
            <a:extLst>
              <a:ext uri="{FF2B5EF4-FFF2-40B4-BE49-F238E27FC236}">
                <a16:creationId xmlns:a16="http://schemas.microsoft.com/office/drawing/2014/main" id="{B3CAAE41-3DBD-42BB-8855-E8858A2626D0}"/>
              </a:ext>
            </a:extLst>
          </p:cNvPr>
          <p:cNvSpPr txBox="1"/>
          <p:nvPr/>
        </p:nvSpPr>
        <p:spPr>
          <a:xfrm>
            <a:off x="4462102" y="2908747"/>
            <a:ext cx="672594" cy="229935"/>
          </a:xfrm>
          <a:prstGeom prst="rect">
            <a:avLst/>
          </a:prstGeom>
          <a:noFill/>
        </p:spPr>
        <p:txBody>
          <a:bodyPr wrap="square" rtlCol="0">
            <a:spAutoFit/>
          </a:bodyPr>
          <a:lstStyle/>
          <a:p>
            <a:pPr defTabSz="742950"/>
            <a:r>
              <a:rPr lang="nl-NL" sz="894">
                <a:solidFill>
                  <a:srgbClr val="233D5A"/>
                </a:solidFill>
                <a:latin typeface="Open Sans Light"/>
              </a:rPr>
              <a:t>Sept</a:t>
            </a:r>
          </a:p>
        </p:txBody>
      </p:sp>
      <p:sp>
        <p:nvSpPr>
          <p:cNvPr id="71" name="Tekstvak 70">
            <a:extLst>
              <a:ext uri="{FF2B5EF4-FFF2-40B4-BE49-F238E27FC236}">
                <a16:creationId xmlns:a16="http://schemas.microsoft.com/office/drawing/2014/main" id="{FF7E029A-E0B8-4A5E-8820-E8D9F32C3F87}"/>
              </a:ext>
            </a:extLst>
          </p:cNvPr>
          <p:cNvSpPr txBox="1"/>
          <p:nvPr/>
        </p:nvSpPr>
        <p:spPr>
          <a:xfrm>
            <a:off x="5740711" y="2915857"/>
            <a:ext cx="474300" cy="229935"/>
          </a:xfrm>
          <a:prstGeom prst="rect">
            <a:avLst/>
          </a:prstGeom>
          <a:noFill/>
        </p:spPr>
        <p:txBody>
          <a:bodyPr wrap="square" rtlCol="0">
            <a:spAutoFit/>
          </a:bodyPr>
          <a:lstStyle/>
          <a:p>
            <a:pPr defTabSz="742950"/>
            <a:r>
              <a:rPr lang="nl-NL" sz="894">
                <a:solidFill>
                  <a:srgbClr val="233D5A"/>
                </a:solidFill>
                <a:latin typeface="Open Sans Light"/>
              </a:rPr>
              <a:t>Okt</a:t>
            </a:r>
          </a:p>
        </p:txBody>
      </p:sp>
      <p:sp>
        <p:nvSpPr>
          <p:cNvPr id="72" name="Tekstvak 71">
            <a:extLst>
              <a:ext uri="{FF2B5EF4-FFF2-40B4-BE49-F238E27FC236}">
                <a16:creationId xmlns:a16="http://schemas.microsoft.com/office/drawing/2014/main" id="{31676D99-B3B9-4FF2-AB84-2B5E23FDDA17}"/>
              </a:ext>
            </a:extLst>
          </p:cNvPr>
          <p:cNvSpPr txBox="1"/>
          <p:nvPr/>
        </p:nvSpPr>
        <p:spPr>
          <a:xfrm>
            <a:off x="7064067" y="2904410"/>
            <a:ext cx="474300" cy="229935"/>
          </a:xfrm>
          <a:prstGeom prst="rect">
            <a:avLst/>
          </a:prstGeom>
          <a:noFill/>
        </p:spPr>
        <p:txBody>
          <a:bodyPr wrap="square" rtlCol="0">
            <a:spAutoFit/>
          </a:bodyPr>
          <a:lstStyle/>
          <a:p>
            <a:pPr defTabSz="742950"/>
            <a:r>
              <a:rPr lang="nl-NL" sz="894">
                <a:solidFill>
                  <a:srgbClr val="233D5A"/>
                </a:solidFill>
                <a:latin typeface="Open Sans Light"/>
              </a:rPr>
              <a:t>Nov</a:t>
            </a:r>
          </a:p>
        </p:txBody>
      </p:sp>
      <p:sp>
        <p:nvSpPr>
          <p:cNvPr id="73" name="Tekstvak 72">
            <a:extLst>
              <a:ext uri="{FF2B5EF4-FFF2-40B4-BE49-F238E27FC236}">
                <a16:creationId xmlns:a16="http://schemas.microsoft.com/office/drawing/2014/main" id="{47AF0DE9-07FE-4051-B5EA-904CEA3ABB58}"/>
              </a:ext>
            </a:extLst>
          </p:cNvPr>
          <p:cNvSpPr txBox="1"/>
          <p:nvPr/>
        </p:nvSpPr>
        <p:spPr>
          <a:xfrm>
            <a:off x="2262284" y="2379865"/>
            <a:ext cx="1397556" cy="24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742950"/>
            <a:r>
              <a:rPr lang="nl-NL" sz="975">
                <a:solidFill>
                  <a:srgbClr val="233D5A"/>
                </a:solidFill>
                <a:latin typeface="Open Sans Light"/>
              </a:rPr>
              <a:t>zomervakantie</a:t>
            </a:r>
          </a:p>
        </p:txBody>
      </p:sp>
      <p:sp>
        <p:nvSpPr>
          <p:cNvPr id="74" name="Tekstvak 73">
            <a:extLst>
              <a:ext uri="{FF2B5EF4-FFF2-40B4-BE49-F238E27FC236}">
                <a16:creationId xmlns:a16="http://schemas.microsoft.com/office/drawing/2014/main" id="{912C9CAB-0797-4EB1-981F-BCF3B0948FB9}"/>
              </a:ext>
            </a:extLst>
          </p:cNvPr>
          <p:cNvSpPr txBox="1"/>
          <p:nvPr/>
        </p:nvSpPr>
        <p:spPr>
          <a:xfrm>
            <a:off x="3986162" y="22566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september</a:t>
            </a:r>
          </a:p>
          <a:p>
            <a:pPr algn="ctr" defTabSz="742950"/>
            <a:r>
              <a:rPr lang="nl-NL" sz="975">
                <a:solidFill>
                  <a:srgbClr val="233D5A"/>
                </a:solidFill>
                <a:latin typeface="Open Sans Light"/>
              </a:rPr>
              <a:t>1</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5" name="Tekstvak 74">
            <a:extLst>
              <a:ext uri="{FF2B5EF4-FFF2-40B4-BE49-F238E27FC236}">
                <a16:creationId xmlns:a16="http://schemas.microsoft.com/office/drawing/2014/main" id="{F6BEABA8-83FC-4346-8EAE-AA952C7C5388}"/>
              </a:ext>
            </a:extLst>
          </p:cNvPr>
          <p:cNvSpPr txBox="1"/>
          <p:nvPr/>
        </p:nvSpPr>
        <p:spPr>
          <a:xfrm>
            <a:off x="7691589" y="21975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december</a:t>
            </a:r>
          </a:p>
          <a:p>
            <a:pPr algn="ctr" defTabSz="742950"/>
            <a:r>
              <a:rPr lang="nl-NL" sz="975">
                <a:solidFill>
                  <a:srgbClr val="233D5A"/>
                </a:solidFill>
                <a:latin typeface="Open Sans Light"/>
              </a:rPr>
              <a:t>3</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6" name="Tekstvak 75">
            <a:extLst>
              <a:ext uri="{FF2B5EF4-FFF2-40B4-BE49-F238E27FC236}">
                <a16:creationId xmlns:a16="http://schemas.microsoft.com/office/drawing/2014/main" id="{8D892E4E-1E52-4C42-A15C-56D7CAC615C5}"/>
              </a:ext>
            </a:extLst>
          </p:cNvPr>
          <p:cNvSpPr txBox="1"/>
          <p:nvPr/>
        </p:nvSpPr>
        <p:spPr>
          <a:xfrm>
            <a:off x="6588127" y="2222545"/>
            <a:ext cx="951880" cy="392415"/>
          </a:xfrm>
          <a:prstGeom prst="rect">
            <a:avLst/>
          </a:prstGeom>
          <a:noFill/>
        </p:spPr>
        <p:txBody>
          <a:bodyPr wrap="square" rtlCol="0">
            <a:spAutoFit/>
          </a:bodyPr>
          <a:lstStyle/>
          <a:p>
            <a:pPr algn="ctr" defTabSz="742950"/>
            <a:r>
              <a:rPr lang="nl-NL" sz="975">
                <a:solidFill>
                  <a:srgbClr val="233D5A"/>
                </a:solidFill>
                <a:latin typeface="Open Sans Light"/>
              </a:rPr>
              <a:t>5 november</a:t>
            </a:r>
          </a:p>
          <a:p>
            <a:pPr algn="ctr" defTabSz="742950"/>
            <a:r>
              <a:rPr lang="nl-NL" sz="975">
                <a:solidFill>
                  <a:srgbClr val="233D5A"/>
                </a:solidFill>
                <a:latin typeface="Open Sans Light"/>
              </a:rPr>
              <a:t>2</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8" name="Tekstvak 77">
            <a:extLst>
              <a:ext uri="{FF2B5EF4-FFF2-40B4-BE49-F238E27FC236}">
                <a16:creationId xmlns:a16="http://schemas.microsoft.com/office/drawing/2014/main" id="{AE986484-B2BA-46DB-8ED6-D4642B004268}"/>
              </a:ext>
            </a:extLst>
          </p:cNvPr>
          <p:cNvSpPr txBox="1"/>
          <p:nvPr/>
        </p:nvSpPr>
        <p:spPr>
          <a:xfrm>
            <a:off x="1044565" y="2271273"/>
            <a:ext cx="1205665" cy="392415"/>
          </a:xfrm>
          <a:prstGeom prst="rect">
            <a:avLst/>
          </a:prstGeom>
          <a:noFill/>
        </p:spPr>
        <p:txBody>
          <a:bodyPr wrap="square" rtlCol="0">
            <a:spAutoFit/>
          </a:bodyPr>
          <a:lstStyle/>
          <a:p>
            <a:pPr algn="ctr" defTabSz="742950"/>
            <a:r>
              <a:rPr lang="nl-NL" sz="975">
                <a:solidFill>
                  <a:srgbClr val="233D5A"/>
                </a:solidFill>
                <a:latin typeface="Open Sans Light"/>
              </a:rPr>
              <a:t>SG, AO, BO goedkeuren </a:t>
            </a:r>
            <a:r>
              <a:rPr lang="nl-NL" sz="975" err="1">
                <a:solidFill>
                  <a:srgbClr val="233D5A"/>
                </a:solidFill>
                <a:latin typeface="Open Sans Light"/>
              </a:rPr>
              <a:t>PvA</a:t>
            </a:r>
            <a:endParaRPr lang="nl-NL" sz="975">
              <a:solidFill>
                <a:srgbClr val="233D5A"/>
              </a:solidFill>
              <a:latin typeface="Open Sans Light"/>
            </a:endParaRPr>
          </a:p>
        </p:txBody>
      </p:sp>
      <p:sp>
        <p:nvSpPr>
          <p:cNvPr id="80" name="Tekstvak 79">
            <a:extLst>
              <a:ext uri="{FF2B5EF4-FFF2-40B4-BE49-F238E27FC236}">
                <a16:creationId xmlns:a16="http://schemas.microsoft.com/office/drawing/2014/main" id="{5594C317-989F-440F-8F18-7D5C7631D069}"/>
              </a:ext>
            </a:extLst>
          </p:cNvPr>
          <p:cNvSpPr txBox="1"/>
          <p:nvPr/>
        </p:nvSpPr>
        <p:spPr>
          <a:xfrm>
            <a:off x="5357962" y="2222545"/>
            <a:ext cx="1076030" cy="542456"/>
          </a:xfrm>
          <a:prstGeom prst="rect">
            <a:avLst/>
          </a:prstGeom>
          <a:noFill/>
        </p:spPr>
        <p:txBody>
          <a:bodyPr wrap="square" rtlCol="0">
            <a:spAutoFit/>
          </a:bodyPr>
          <a:lstStyle/>
          <a:p>
            <a:pPr algn="ctr" defTabSz="742950"/>
            <a:r>
              <a:rPr lang="nl-NL" sz="975">
                <a:solidFill>
                  <a:srgbClr val="233D5A"/>
                </a:solidFill>
                <a:latin typeface="Open Sans Light"/>
              </a:rPr>
              <a:t>15/16 oktober</a:t>
            </a:r>
          </a:p>
          <a:p>
            <a:pPr algn="ctr" defTabSz="742950"/>
            <a:r>
              <a:rPr lang="nl-NL" sz="975">
                <a:solidFill>
                  <a:srgbClr val="233D5A"/>
                </a:solidFill>
                <a:latin typeface="Open Sans Light"/>
              </a:rPr>
              <a:t>AO/BO keuzes maken</a:t>
            </a:r>
          </a:p>
        </p:txBody>
      </p:sp>
      <p:sp>
        <p:nvSpPr>
          <p:cNvPr id="54" name="Tekstvak 53"/>
          <p:cNvSpPr txBox="1"/>
          <p:nvPr/>
        </p:nvSpPr>
        <p:spPr>
          <a:xfrm>
            <a:off x="3793493" y="4076384"/>
            <a:ext cx="5076684" cy="442557"/>
          </a:xfrm>
          <a:prstGeom prst="rect">
            <a:avLst/>
          </a:prstGeom>
          <a:solidFill>
            <a:schemeClr val="accent2"/>
          </a:solidFill>
        </p:spPr>
        <p:txBody>
          <a:bodyPr wrap="square" rtlCol="0">
            <a:spAutoFit/>
          </a:bodyPr>
          <a:lstStyle/>
          <a:p>
            <a:pPr algn="ctr" defTabSz="742950"/>
            <a:r>
              <a:rPr lang="nl-NL" sz="1138" dirty="0" smtClean="0">
                <a:solidFill>
                  <a:srgbClr val="233D5A"/>
                </a:solidFill>
                <a:latin typeface="Open Sans Light"/>
              </a:rPr>
              <a:t>3 Intermezzo’s</a:t>
            </a:r>
            <a:r>
              <a:rPr lang="nl-NL" sz="1138" dirty="0">
                <a:solidFill>
                  <a:srgbClr val="233D5A"/>
                </a:solidFill>
                <a:latin typeface="Open Sans Light"/>
              </a:rPr>
              <a:t>: </a:t>
            </a:r>
            <a:r>
              <a:rPr lang="nl-NL" sz="1138" dirty="0" smtClean="0">
                <a:solidFill>
                  <a:srgbClr val="233D5A"/>
                </a:solidFill>
                <a:latin typeface="Open Sans Light"/>
              </a:rPr>
              <a:t>volksvertegenwoordigers </a:t>
            </a:r>
            <a:r>
              <a:rPr lang="nl-NL" sz="1138" dirty="0">
                <a:solidFill>
                  <a:srgbClr val="233D5A"/>
                </a:solidFill>
                <a:latin typeface="Open Sans Light"/>
              </a:rPr>
              <a:t>kunnen via online verbinding de bijeenkomst volgen</a:t>
            </a:r>
          </a:p>
        </p:txBody>
      </p:sp>
      <p:sp>
        <p:nvSpPr>
          <p:cNvPr id="55" name="Tekstvak 54"/>
          <p:cNvSpPr txBox="1"/>
          <p:nvPr/>
        </p:nvSpPr>
        <p:spPr>
          <a:xfrm>
            <a:off x="3793494" y="3324226"/>
            <a:ext cx="1639640" cy="617670"/>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3 september – online </a:t>
            </a:r>
            <a:r>
              <a:rPr lang="nl-NL" sz="1138" err="1">
                <a:solidFill>
                  <a:srgbClr val="233D5A"/>
                </a:solidFill>
                <a:latin typeface="Open Sans Light"/>
              </a:rPr>
              <a:t>webinar</a:t>
            </a:r>
            <a:r>
              <a:rPr lang="nl-NL" sz="1138">
                <a:solidFill>
                  <a:srgbClr val="233D5A"/>
                </a:solidFill>
                <a:latin typeface="Open Sans Light"/>
              </a:rPr>
              <a:t> inwoners en volksvert.</a:t>
            </a:r>
          </a:p>
        </p:txBody>
      </p:sp>
      <p:sp>
        <p:nvSpPr>
          <p:cNvPr id="77" name="Tekstvak 76"/>
          <p:cNvSpPr txBox="1"/>
          <p:nvPr/>
        </p:nvSpPr>
        <p:spPr>
          <a:xfrm>
            <a:off x="634320" y="5369055"/>
            <a:ext cx="8782204" cy="267446"/>
          </a:xfrm>
          <a:prstGeom prst="rect">
            <a:avLst/>
          </a:prstGeom>
          <a:solidFill>
            <a:schemeClr val="bg2"/>
          </a:solidFill>
        </p:spPr>
        <p:txBody>
          <a:bodyPr wrap="square" rtlCol="0">
            <a:spAutoFit/>
          </a:bodyPr>
          <a:lstStyle/>
          <a:p>
            <a:pPr algn="ctr" defTabSz="742950"/>
            <a:r>
              <a:rPr lang="nl-NL" sz="1138">
                <a:solidFill>
                  <a:srgbClr val="233D5A"/>
                </a:solidFill>
                <a:latin typeface="Open Sans Light"/>
              </a:rPr>
              <a:t>Gemeenten blijven op lokaal niveau verantwoordelijk voor informeren en betrekken volksvertegenwoordigers.</a:t>
            </a:r>
          </a:p>
        </p:txBody>
      </p:sp>
      <p:sp>
        <p:nvSpPr>
          <p:cNvPr id="28" name="Tekstvak 27"/>
          <p:cNvSpPr txBox="1"/>
          <p:nvPr/>
        </p:nvSpPr>
        <p:spPr>
          <a:xfrm>
            <a:off x="3803797" y="4588781"/>
            <a:ext cx="5076684" cy="267446"/>
          </a:xfrm>
          <a:prstGeom prst="rect">
            <a:avLst/>
          </a:prstGeom>
          <a:solidFill>
            <a:schemeClr val="accent2"/>
          </a:solidFill>
        </p:spPr>
        <p:txBody>
          <a:bodyPr wrap="square" rtlCol="0">
            <a:spAutoFit/>
          </a:bodyPr>
          <a:lstStyle/>
          <a:p>
            <a:pPr algn="ctr" defTabSz="742950"/>
            <a:r>
              <a:rPr lang="nl-NL" sz="1138" dirty="0">
                <a:solidFill>
                  <a:srgbClr val="233D5A"/>
                </a:solidFill>
                <a:latin typeface="Open Sans Light"/>
              </a:rPr>
              <a:t>Na elke intermezzo bijeenkomst met regionale werkgroep volksvert.</a:t>
            </a:r>
          </a:p>
        </p:txBody>
      </p:sp>
      <p:sp>
        <p:nvSpPr>
          <p:cNvPr id="30" name="Tekstvak 29"/>
          <p:cNvSpPr txBox="1"/>
          <p:nvPr/>
        </p:nvSpPr>
        <p:spPr>
          <a:xfrm>
            <a:off x="5357962" y="4926068"/>
            <a:ext cx="4436057" cy="267446"/>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Regionale themabijeenkomsten online </a:t>
            </a:r>
          </a:p>
        </p:txBody>
      </p:sp>
      <p:sp>
        <p:nvSpPr>
          <p:cNvPr id="2" name="Titel 1">
            <a:extLst>
              <a:ext uri="{FF2B5EF4-FFF2-40B4-BE49-F238E27FC236}">
                <a16:creationId xmlns:a16="http://schemas.microsoft.com/office/drawing/2014/main" id="{9E912ECE-FC8D-41C7-AFBD-98247C1FB3AE}"/>
              </a:ext>
            </a:extLst>
          </p:cNvPr>
          <p:cNvSpPr>
            <a:spLocks noGrp="1"/>
          </p:cNvSpPr>
          <p:nvPr>
            <p:ph type="title"/>
          </p:nvPr>
        </p:nvSpPr>
        <p:spPr/>
        <p:txBody>
          <a:bodyPr/>
          <a:lstStyle/>
          <a:p>
            <a:r>
              <a:rPr lang="nl-NL"/>
              <a:t>Volksvertegenwoordigers</a:t>
            </a:r>
          </a:p>
        </p:txBody>
      </p:sp>
    </p:spTree>
    <p:extLst>
      <p:ext uri="{BB962C8B-B14F-4D97-AF65-F5344CB8AC3E}">
        <p14:creationId xmlns:p14="http://schemas.microsoft.com/office/powerpoint/2010/main" val="272420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C3C3A68E-C67C-4BAE-9107-DB70E6270082}"/>
              </a:ext>
            </a:extLst>
          </p:cNvPr>
          <p:cNvCxnSpPr>
            <a:cxnSpLocks/>
          </p:cNvCxnSpPr>
          <p:nvPr/>
        </p:nvCxnSpPr>
        <p:spPr>
          <a:xfrm>
            <a:off x="635951" y="2811693"/>
            <a:ext cx="784891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uit 20">
            <a:extLst>
              <a:ext uri="{FF2B5EF4-FFF2-40B4-BE49-F238E27FC236}">
                <a16:creationId xmlns:a16="http://schemas.microsoft.com/office/drawing/2014/main" id="{2B57E7BE-ADEA-4001-9130-649C64C3CEAA}"/>
              </a:ext>
            </a:extLst>
          </p:cNvPr>
          <p:cNvSpPr/>
          <p:nvPr/>
        </p:nvSpPr>
        <p:spPr>
          <a:xfrm>
            <a:off x="786726"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3" name="Ruit 22">
            <a:extLst>
              <a:ext uri="{FF2B5EF4-FFF2-40B4-BE49-F238E27FC236}">
                <a16:creationId xmlns:a16="http://schemas.microsoft.com/office/drawing/2014/main" id="{2719C47A-3CD1-4658-B780-3585FD74EA0F}"/>
              </a:ext>
            </a:extLst>
          </p:cNvPr>
          <p:cNvSpPr/>
          <p:nvPr/>
        </p:nvSpPr>
        <p:spPr>
          <a:xfrm>
            <a:off x="2870870"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4" name="Ruit 23">
            <a:extLst>
              <a:ext uri="{FF2B5EF4-FFF2-40B4-BE49-F238E27FC236}">
                <a16:creationId xmlns:a16="http://schemas.microsoft.com/office/drawing/2014/main" id="{0F5081D6-FB9E-4EFD-B8EB-23E8701B8D49}"/>
              </a:ext>
            </a:extLst>
          </p:cNvPr>
          <p:cNvSpPr/>
          <p:nvPr/>
        </p:nvSpPr>
        <p:spPr>
          <a:xfrm>
            <a:off x="1828798"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5" name="Ruit 24">
            <a:extLst>
              <a:ext uri="{FF2B5EF4-FFF2-40B4-BE49-F238E27FC236}">
                <a16:creationId xmlns:a16="http://schemas.microsoft.com/office/drawing/2014/main" id="{C5733AB9-02CC-479E-B5F8-968452940462}"/>
              </a:ext>
            </a:extLst>
          </p:cNvPr>
          <p:cNvSpPr/>
          <p:nvPr/>
        </p:nvSpPr>
        <p:spPr>
          <a:xfrm>
            <a:off x="7691589" y="268368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6" name="Ruit 25">
            <a:extLst>
              <a:ext uri="{FF2B5EF4-FFF2-40B4-BE49-F238E27FC236}">
                <a16:creationId xmlns:a16="http://schemas.microsoft.com/office/drawing/2014/main" id="{540974C0-6E76-4D80-8E74-062B5396A740}"/>
              </a:ext>
            </a:extLst>
          </p:cNvPr>
          <p:cNvSpPr/>
          <p:nvPr/>
        </p:nvSpPr>
        <p:spPr>
          <a:xfrm>
            <a:off x="3919979" y="2690795"/>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7" name="Ruit 26">
            <a:extLst>
              <a:ext uri="{FF2B5EF4-FFF2-40B4-BE49-F238E27FC236}">
                <a16:creationId xmlns:a16="http://schemas.microsoft.com/office/drawing/2014/main" id="{C0E3D9BE-6636-48F4-ABF6-AF96F985DEE7}"/>
              </a:ext>
            </a:extLst>
          </p:cNvPr>
          <p:cNvSpPr/>
          <p:nvPr/>
        </p:nvSpPr>
        <p:spPr>
          <a:xfrm>
            <a:off x="5177577" y="2699162"/>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9" name="Ruit 28">
            <a:extLst>
              <a:ext uri="{FF2B5EF4-FFF2-40B4-BE49-F238E27FC236}">
                <a16:creationId xmlns:a16="http://schemas.microsoft.com/office/drawing/2014/main" id="{4A56F01E-D5B1-4B1E-995E-8E2F8C4FB983}"/>
              </a:ext>
            </a:extLst>
          </p:cNvPr>
          <p:cNvSpPr/>
          <p:nvPr/>
        </p:nvSpPr>
        <p:spPr>
          <a:xfrm>
            <a:off x="6433992" y="2683684"/>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67" name="Tekstvak 66">
            <a:extLst>
              <a:ext uri="{FF2B5EF4-FFF2-40B4-BE49-F238E27FC236}">
                <a16:creationId xmlns:a16="http://schemas.microsoft.com/office/drawing/2014/main" id="{AB6079CB-FE96-4779-9DD1-FFE793DF06A5}"/>
              </a:ext>
            </a:extLst>
          </p:cNvPr>
          <p:cNvSpPr txBox="1"/>
          <p:nvPr/>
        </p:nvSpPr>
        <p:spPr>
          <a:xfrm>
            <a:off x="1200932" y="2908746"/>
            <a:ext cx="475940" cy="229935"/>
          </a:xfrm>
          <a:prstGeom prst="rect">
            <a:avLst/>
          </a:prstGeom>
          <a:noFill/>
        </p:spPr>
        <p:txBody>
          <a:bodyPr wrap="square" rtlCol="0">
            <a:spAutoFit/>
          </a:bodyPr>
          <a:lstStyle/>
          <a:p>
            <a:pPr defTabSz="742950"/>
            <a:r>
              <a:rPr lang="nl-NL" sz="894">
                <a:solidFill>
                  <a:srgbClr val="1D344D">
                    <a:lumMod val="50000"/>
                  </a:srgbClr>
                </a:solidFill>
                <a:latin typeface="Open Sans Light"/>
              </a:rPr>
              <a:t>Jun</a:t>
            </a:r>
          </a:p>
        </p:txBody>
      </p:sp>
      <p:sp>
        <p:nvSpPr>
          <p:cNvPr id="68" name="Tekstvak 67">
            <a:extLst>
              <a:ext uri="{FF2B5EF4-FFF2-40B4-BE49-F238E27FC236}">
                <a16:creationId xmlns:a16="http://schemas.microsoft.com/office/drawing/2014/main" id="{E404D231-CFC9-4D84-95B0-562A3F3DD231}"/>
              </a:ext>
            </a:extLst>
          </p:cNvPr>
          <p:cNvSpPr txBox="1"/>
          <p:nvPr/>
        </p:nvSpPr>
        <p:spPr>
          <a:xfrm>
            <a:off x="2284495" y="2908746"/>
            <a:ext cx="475940" cy="229935"/>
          </a:xfrm>
          <a:prstGeom prst="rect">
            <a:avLst/>
          </a:prstGeom>
          <a:noFill/>
        </p:spPr>
        <p:txBody>
          <a:bodyPr wrap="square" rtlCol="0">
            <a:spAutoFit/>
          </a:bodyPr>
          <a:lstStyle/>
          <a:p>
            <a:pPr defTabSz="742950"/>
            <a:r>
              <a:rPr lang="nl-NL" sz="894">
                <a:solidFill>
                  <a:srgbClr val="233D5A"/>
                </a:solidFill>
                <a:latin typeface="Open Sans Light"/>
              </a:rPr>
              <a:t>Jul</a:t>
            </a:r>
          </a:p>
        </p:txBody>
      </p:sp>
      <p:sp>
        <p:nvSpPr>
          <p:cNvPr id="69" name="Tekstvak 68">
            <a:extLst>
              <a:ext uri="{FF2B5EF4-FFF2-40B4-BE49-F238E27FC236}">
                <a16:creationId xmlns:a16="http://schemas.microsoft.com/office/drawing/2014/main" id="{8B8E081B-3DE9-4032-97BA-854C34489E5E}"/>
              </a:ext>
            </a:extLst>
          </p:cNvPr>
          <p:cNvSpPr txBox="1"/>
          <p:nvPr/>
        </p:nvSpPr>
        <p:spPr>
          <a:xfrm>
            <a:off x="3329497" y="2908746"/>
            <a:ext cx="475940" cy="229935"/>
          </a:xfrm>
          <a:prstGeom prst="rect">
            <a:avLst/>
          </a:prstGeom>
          <a:noFill/>
        </p:spPr>
        <p:txBody>
          <a:bodyPr wrap="square" rtlCol="0">
            <a:spAutoFit/>
          </a:bodyPr>
          <a:lstStyle/>
          <a:p>
            <a:pPr defTabSz="742950"/>
            <a:r>
              <a:rPr lang="nl-NL" sz="894">
                <a:solidFill>
                  <a:srgbClr val="233D5A"/>
                </a:solidFill>
                <a:latin typeface="Open Sans Light"/>
              </a:rPr>
              <a:t>Aug</a:t>
            </a:r>
          </a:p>
        </p:txBody>
      </p:sp>
      <p:sp>
        <p:nvSpPr>
          <p:cNvPr id="70" name="Tekstvak 69">
            <a:extLst>
              <a:ext uri="{FF2B5EF4-FFF2-40B4-BE49-F238E27FC236}">
                <a16:creationId xmlns:a16="http://schemas.microsoft.com/office/drawing/2014/main" id="{B3CAAE41-3DBD-42BB-8855-E8858A2626D0}"/>
              </a:ext>
            </a:extLst>
          </p:cNvPr>
          <p:cNvSpPr txBox="1"/>
          <p:nvPr/>
        </p:nvSpPr>
        <p:spPr>
          <a:xfrm>
            <a:off x="4462102" y="2908747"/>
            <a:ext cx="674920" cy="229935"/>
          </a:xfrm>
          <a:prstGeom prst="rect">
            <a:avLst/>
          </a:prstGeom>
          <a:noFill/>
        </p:spPr>
        <p:txBody>
          <a:bodyPr wrap="square" rtlCol="0">
            <a:spAutoFit/>
          </a:bodyPr>
          <a:lstStyle/>
          <a:p>
            <a:pPr defTabSz="742950"/>
            <a:r>
              <a:rPr lang="nl-NL" sz="894">
                <a:solidFill>
                  <a:srgbClr val="233D5A"/>
                </a:solidFill>
                <a:latin typeface="Open Sans Light"/>
              </a:rPr>
              <a:t>Sept</a:t>
            </a:r>
          </a:p>
        </p:txBody>
      </p:sp>
      <p:sp>
        <p:nvSpPr>
          <p:cNvPr id="71" name="Tekstvak 70">
            <a:extLst>
              <a:ext uri="{FF2B5EF4-FFF2-40B4-BE49-F238E27FC236}">
                <a16:creationId xmlns:a16="http://schemas.microsoft.com/office/drawing/2014/main" id="{FF7E029A-E0B8-4A5E-8820-E8D9F32C3F87}"/>
              </a:ext>
            </a:extLst>
          </p:cNvPr>
          <p:cNvSpPr txBox="1"/>
          <p:nvPr/>
        </p:nvSpPr>
        <p:spPr>
          <a:xfrm>
            <a:off x="5740711" y="2915857"/>
            <a:ext cx="475940" cy="229935"/>
          </a:xfrm>
          <a:prstGeom prst="rect">
            <a:avLst/>
          </a:prstGeom>
          <a:noFill/>
        </p:spPr>
        <p:txBody>
          <a:bodyPr wrap="square" rtlCol="0">
            <a:spAutoFit/>
          </a:bodyPr>
          <a:lstStyle/>
          <a:p>
            <a:pPr defTabSz="742950"/>
            <a:r>
              <a:rPr lang="nl-NL" sz="894">
                <a:solidFill>
                  <a:srgbClr val="233D5A"/>
                </a:solidFill>
                <a:latin typeface="Open Sans Light"/>
              </a:rPr>
              <a:t>Okt</a:t>
            </a:r>
          </a:p>
        </p:txBody>
      </p:sp>
      <p:sp>
        <p:nvSpPr>
          <p:cNvPr id="72" name="Tekstvak 71">
            <a:extLst>
              <a:ext uri="{FF2B5EF4-FFF2-40B4-BE49-F238E27FC236}">
                <a16:creationId xmlns:a16="http://schemas.microsoft.com/office/drawing/2014/main" id="{31676D99-B3B9-4FF2-AB84-2B5E23FDDA17}"/>
              </a:ext>
            </a:extLst>
          </p:cNvPr>
          <p:cNvSpPr txBox="1"/>
          <p:nvPr/>
        </p:nvSpPr>
        <p:spPr>
          <a:xfrm>
            <a:off x="7064067" y="2904410"/>
            <a:ext cx="475940" cy="229935"/>
          </a:xfrm>
          <a:prstGeom prst="rect">
            <a:avLst/>
          </a:prstGeom>
          <a:noFill/>
        </p:spPr>
        <p:txBody>
          <a:bodyPr wrap="square" rtlCol="0">
            <a:spAutoFit/>
          </a:bodyPr>
          <a:lstStyle/>
          <a:p>
            <a:pPr defTabSz="742950"/>
            <a:r>
              <a:rPr lang="nl-NL" sz="894">
                <a:solidFill>
                  <a:srgbClr val="233D5A"/>
                </a:solidFill>
                <a:latin typeface="Open Sans Light"/>
              </a:rPr>
              <a:t>Nov</a:t>
            </a:r>
          </a:p>
        </p:txBody>
      </p:sp>
      <p:sp>
        <p:nvSpPr>
          <p:cNvPr id="73" name="Tekstvak 72">
            <a:extLst>
              <a:ext uri="{FF2B5EF4-FFF2-40B4-BE49-F238E27FC236}">
                <a16:creationId xmlns:a16="http://schemas.microsoft.com/office/drawing/2014/main" id="{47AF0DE9-07FE-4051-B5EA-904CEA3ABB58}"/>
              </a:ext>
            </a:extLst>
          </p:cNvPr>
          <p:cNvSpPr txBox="1"/>
          <p:nvPr/>
        </p:nvSpPr>
        <p:spPr>
          <a:xfrm>
            <a:off x="2262284" y="2379865"/>
            <a:ext cx="1397556" cy="24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742950"/>
            <a:r>
              <a:rPr lang="nl-NL" sz="975">
                <a:solidFill>
                  <a:srgbClr val="233D5A"/>
                </a:solidFill>
                <a:latin typeface="Open Sans Light"/>
              </a:rPr>
              <a:t>zomervakantie</a:t>
            </a:r>
          </a:p>
        </p:txBody>
      </p:sp>
      <p:sp>
        <p:nvSpPr>
          <p:cNvPr id="74" name="Tekstvak 73">
            <a:extLst>
              <a:ext uri="{FF2B5EF4-FFF2-40B4-BE49-F238E27FC236}">
                <a16:creationId xmlns:a16="http://schemas.microsoft.com/office/drawing/2014/main" id="{912C9CAB-0797-4EB1-981F-BCF3B0948FB9}"/>
              </a:ext>
            </a:extLst>
          </p:cNvPr>
          <p:cNvSpPr txBox="1"/>
          <p:nvPr/>
        </p:nvSpPr>
        <p:spPr>
          <a:xfrm>
            <a:off x="3986162" y="22566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september</a:t>
            </a:r>
          </a:p>
          <a:p>
            <a:pPr algn="ctr" defTabSz="742950"/>
            <a:r>
              <a:rPr lang="nl-NL" sz="975">
                <a:solidFill>
                  <a:srgbClr val="233D5A"/>
                </a:solidFill>
                <a:latin typeface="Open Sans Light"/>
              </a:rPr>
              <a:t>1</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5" name="Tekstvak 74">
            <a:extLst>
              <a:ext uri="{FF2B5EF4-FFF2-40B4-BE49-F238E27FC236}">
                <a16:creationId xmlns:a16="http://schemas.microsoft.com/office/drawing/2014/main" id="{F6BEABA8-83FC-4346-8EAE-AA952C7C5388}"/>
              </a:ext>
            </a:extLst>
          </p:cNvPr>
          <p:cNvSpPr txBox="1"/>
          <p:nvPr/>
        </p:nvSpPr>
        <p:spPr>
          <a:xfrm>
            <a:off x="7691589" y="2197574"/>
            <a:ext cx="951880" cy="392415"/>
          </a:xfrm>
          <a:prstGeom prst="rect">
            <a:avLst/>
          </a:prstGeom>
          <a:noFill/>
        </p:spPr>
        <p:txBody>
          <a:bodyPr wrap="square" rtlCol="0">
            <a:spAutoFit/>
          </a:bodyPr>
          <a:lstStyle/>
          <a:p>
            <a:pPr algn="ctr" defTabSz="742950"/>
            <a:r>
              <a:rPr lang="nl-NL" sz="975">
                <a:solidFill>
                  <a:srgbClr val="233D5A"/>
                </a:solidFill>
                <a:latin typeface="Open Sans Light"/>
              </a:rPr>
              <a:t>3 december</a:t>
            </a:r>
          </a:p>
          <a:p>
            <a:pPr algn="ctr" defTabSz="742950"/>
            <a:r>
              <a:rPr lang="nl-NL" sz="975">
                <a:solidFill>
                  <a:srgbClr val="233D5A"/>
                </a:solidFill>
                <a:latin typeface="Open Sans Light"/>
              </a:rPr>
              <a:t>3</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6" name="Tekstvak 75">
            <a:extLst>
              <a:ext uri="{FF2B5EF4-FFF2-40B4-BE49-F238E27FC236}">
                <a16:creationId xmlns:a16="http://schemas.microsoft.com/office/drawing/2014/main" id="{8D892E4E-1E52-4C42-A15C-56D7CAC615C5}"/>
              </a:ext>
            </a:extLst>
          </p:cNvPr>
          <p:cNvSpPr txBox="1"/>
          <p:nvPr/>
        </p:nvSpPr>
        <p:spPr>
          <a:xfrm>
            <a:off x="6588127" y="2222545"/>
            <a:ext cx="951880" cy="392415"/>
          </a:xfrm>
          <a:prstGeom prst="rect">
            <a:avLst/>
          </a:prstGeom>
          <a:noFill/>
        </p:spPr>
        <p:txBody>
          <a:bodyPr wrap="square" rtlCol="0">
            <a:spAutoFit/>
          </a:bodyPr>
          <a:lstStyle/>
          <a:p>
            <a:pPr algn="ctr" defTabSz="742950"/>
            <a:r>
              <a:rPr lang="nl-NL" sz="975">
                <a:solidFill>
                  <a:srgbClr val="233D5A"/>
                </a:solidFill>
                <a:latin typeface="Open Sans Light"/>
              </a:rPr>
              <a:t>5 november</a:t>
            </a:r>
          </a:p>
          <a:p>
            <a:pPr algn="ctr" defTabSz="742950"/>
            <a:r>
              <a:rPr lang="nl-NL" sz="975">
                <a:solidFill>
                  <a:srgbClr val="233D5A"/>
                </a:solidFill>
                <a:latin typeface="Open Sans Light"/>
              </a:rPr>
              <a:t>2</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8" name="Tekstvak 77">
            <a:extLst>
              <a:ext uri="{FF2B5EF4-FFF2-40B4-BE49-F238E27FC236}">
                <a16:creationId xmlns:a16="http://schemas.microsoft.com/office/drawing/2014/main" id="{AE986484-B2BA-46DB-8ED6-D4642B004268}"/>
              </a:ext>
            </a:extLst>
          </p:cNvPr>
          <p:cNvSpPr txBox="1"/>
          <p:nvPr/>
        </p:nvSpPr>
        <p:spPr>
          <a:xfrm>
            <a:off x="1044565" y="2271273"/>
            <a:ext cx="1205665" cy="392415"/>
          </a:xfrm>
          <a:prstGeom prst="rect">
            <a:avLst/>
          </a:prstGeom>
          <a:noFill/>
        </p:spPr>
        <p:txBody>
          <a:bodyPr wrap="square" rtlCol="0">
            <a:spAutoFit/>
          </a:bodyPr>
          <a:lstStyle/>
          <a:p>
            <a:pPr algn="ctr" defTabSz="742950"/>
            <a:r>
              <a:rPr lang="nl-NL" sz="975">
                <a:solidFill>
                  <a:srgbClr val="233D5A"/>
                </a:solidFill>
                <a:latin typeface="Open Sans Light"/>
              </a:rPr>
              <a:t>SG, AO, BO goedkeuren </a:t>
            </a:r>
            <a:r>
              <a:rPr lang="nl-NL" sz="975" err="1">
                <a:solidFill>
                  <a:srgbClr val="233D5A"/>
                </a:solidFill>
                <a:latin typeface="Open Sans Light"/>
              </a:rPr>
              <a:t>PvA</a:t>
            </a:r>
            <a:endParaRPr lang="nl-NL" sz="975">
              <a:solidFill>
                <a:srgbClr val="233D5A"/>
              </a:solidFill>
              <a:latin typeface="Open Sans Light"/>
            </a:endParaRPr>
          </a:p>
        </p:txBody>
      </p:sp>
      <p:sp>
        <p:nvSpPr>
          <p:cNvPr id="80" name="Tekstvak 79">
            <a:extLst>
              <a:ext uri="{FF2B5EF4-FFF2-40B4-BE49-F238E27FC236}">
                <a16:creationId xmlns:a16="http://schemas.microsoft.com/office/drawing/2014/main" id="{5594C317-989F-440F-8F18-7D5C7631D069}"/>
              </a:ext>
            </a:extLst>
          </p:cNvPr>
          <p:cNvSpPr txBox="1"/>
          <p:nvPr/>
        </p:nvSpPr>
        <p:spPr>
          <a:xfrm>
            <a:off x="5357962" y="2222545"/>
            <a:ext cx="1076030" cy="542456"/>
          </a:xfrm>
          <a:prstGeom prst="rect">
            <a:avLst/>
          </a:prstGeom>
          <a:noFill/>
        </p:spPr>
        <p:txBody>
          <a:bodyPr wrap="square" rtlCol="0">
            <a:spAutoFit/>
          </a:bodyPr>
          <a:lstStyle/>
          <a:p>
            <a:pPr algn="ctr" defTabSz="742950"/>
            <a:r>
              <a:rPr lang="nl-NL" sz="975">
                <a:solidFill>
                  <a:srgbClr val="233D5A"/>
                </a:solidFill>
                <a:latin typeface="Open Sans Light"/>
              </a:rPr>
              <a:t>15/16 oktober</a:t>
            </a:r>
          </a:p>
          <a:p>
            <a:pPr algn="ctr" defTabSz="742950"/>
            <a:r>
              <a:rPr lang="nl-NL" sz="975">
                <a:solidFill>
                  <a:srgbClr val="233D5A"/>
                </a:solidFill>
                <a:latin typeface="Open Sans Light"/>
              </a:rPr>
              <a:t>AO/BO keuzes maken</a:t>
            </a:r>
          </a:p>
        </p:txBody>
      </p:sp>
      <p:sp>
        <p:nvSpPr>
          <p:cNvPr id="55" name="Tekstvak 54"/>
          <p:cNvSpPr txBox="1"/>
          <p:nvPr/>
        </p:nvSpPr>
        <p:spPr>
          <a:xfrm>
            <a:off x="3793494" y="3324226"/>
            <a:ext cx="1639640" cy="617670"/>
          </a:xfrm>
          <a:prstGeom prst="rect">
            <a:avLst/>
          </a:prstGeom>
          <a:solidFill>
            <a:schemeClr val="accent2"/>
          </a:solidFill>
        </p:spPr>
        <p:txBody>
          <a:bodyPr wrap="square" rtlCol="0">
            <a:spAutoFit/>
          </a:bodyPr>
          <a:lstStyle/>
          <a:p>
            <a:pPr algn="ctr" defTabSz="742950"/>
            <a:r>
              <a:rPr lang="nl-NL" sz="1138">
                <a:solidFill>
                  <a:srgbClr val="233D5A"/>
                </a:solidFill>
                <a:latin typeface="Open Sans Light"/>
              </a:rPr>
              <a:t>3 september – online </a:t>
            </a:r>
            <a:r>
              <a:rPr lang="nl-NL" sz="1138" err="1">
                <a:solidFill>
                  <a:srgbClr val="233D5A"/>
                </a:solidFill>
                <a:latin typeface="Open Sans Light"/>
              </a:rPr>
              <a:t>webinar</a:t>
            </a:r>
            <a:r>
              <a:rPr lang="nl-NL" sz="1138">
                <a:solidFill>
                  <a:srgbClr val="233D5A"/>
                </a:solidFill>
                <a:latin typeface="Open Sans Light"/>
              </a:rPr>
              <a:t> inwoners en volksvert.</a:t>
            </a:r>
          </a:p>
        </p:txBody>
      </p:sp>
      <p:sp>
        <p:nvSpPr>
          <p:cNvPr id="77" name="Tekstvak 76"/>
          <p:cNvSpPr txBox="1"/>
          <p:nvPr/>
        </p:nvSpPr>
        <p:spPr>
          <a:xfrm>
            <a:off x="639623" y="4086230"/>
            <a:ext cx="8782204" cy="267446"/>
          </a:xfrm>
          <a:prstGeom prst="rect">
            <a:avLst/>
          </a:prstGeom>
          <a:solidFill>
            <a:schemeClr val="bg2"/>
          </a:solidFill>
        </p:spPr>
        <p:txBody>
          <a:bodyPr wrap="square" rtlCol="0">
            <a:spAutoFit/>
          </a:bodyPr>
          <a:lstStyle/>
          <a:p>
            <a:pPr algn="ctr" defTabSz="742950"/>
            <a:r>
              <a:rPr lang="nl-NL" sz="1138">
                <a:solidFill>
                  <a:srgbClr val="233D5A"/>
                </a:solidFill>
                <a:latin typeface="Open Sans Light"/>
              </a:rPr>
              <a:t>Gemeenten blijven op lokaal niveau verantwoordelijk voor informeren en betrekken inwoners.</a:t>
            </a:r>
          </a:p>
        </p:txBody>
      </p:sp>
      <p:sp>
        <p:nvSpPr>
          <p:cNvPr id="31" name="Tijdelijke aanduiding voor inhoud 2"/>
          <p:cNvSpPr txBox="1">
            <a:spLocks/>
          </p:cNvSpPr>
          <p:nvPr/>
        </p:nvSpPr>
        <p:spPr>
          <a:xfrm>
            <a:off x="574003" y="4818603"/>
            <a:ext cx="8776097" cy="760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Open Sans Light" panose="020B0604020202020204" charset="0"/>
                <a:cs typeface="Open Sans Light"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4020202020204" charset="0"/>
                <a:ea typeface="Open Sans Light" panose="020B0604020202020204" charset="0"/>
                <a:cs typeface="Open Sans Light"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604020202020204" charset="0"/>
                <a:ea typeface="Open Sans Light" panose="020B0604020202020204" charset="0"/>
                <a:cs typeface="Open Sans Light"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defTabSz="742950">
              <a:spcBef>
                <a:spcPts val="813"/>
              </a:spcBef>
            </a:pPr>
            <a:r>
              <a:rPr lang="nl-NL" sz="1138">
                <a:solidFill>
                  <a:srgbClr val="233D5A"/>
                </a:solidFill>
                <a:latin typeface="Open Sans Light"/>
                <a:sym typeface="Wingdings" panose="05000000000000000000" pitchFamily="2" charset="2"/>
              </a:rPr>
              <a:t>Besparing  ondersteunen gemeenten bij lokale aanpak</a:t>
            </a:r>
          </a:p>
          <a:p>
            <a:pPr marL="185738" indent="-185738" defTabSz="742950">
              <a:spcBef>
                <a:spcPts val="813"/>
              </a:spcBef>
            </a:pPr>
            <a:r>
              <a:rPr lang="nl-NL" sz="1138">
                <a:solidFill>
                  <a:srgbClr val="233D5A"/>
                </a:solidFill>
                <a:latin typeface="Open Sans Light"/>
              </a:rPr>
              <a:t>Warmte </a:t>
            </a:r>
            <a:r>
              <a:rPr lang="nl-NL" sz="1138">
                <a:solidFill>
                  <a:srgbClr val="233D5A"/>
                </a:solidFill>
                <a:latin typeface="Open Sans Light"/>
                <a:sym typeface="Wingdings" panose="05000000000000000000" pitchFamily="2" charset="2"/>
              </a:rPr>
              <a:t> inwoners betrekken bij totstandkoming lokale </a:t>
            </a:r>
            <a:r>
              <a:rPr lang="nl-NL" sz="1138" err="1">
                <a:solidFill>
                  <a:srgbClr val="233D5A"/>
                </a:solidFill>
                <a:latin typeface="Open Sans Light"/>
                <a:sym typeface="Wingdings" panose="05000000000000000000" pitchFamily="2" charset="2"/>
              </a:rPr>
              <a:t>TVW’s</a:t>
            </a:r>
            <a:endParaRPr lang="nl-NL" sz="1138">
              <a:solidFill>
                <a:srgbClr val="233D5A"/>
              </a:solidFill>
              <a:latin typeface="Open Sans Light"/>
              <a:sym typeface="Wingdings" panose="05000000000000000000" pitchFamily="2" charset="2"/>
            </a:endParaRPr>
          </a:p>
          <a:p>
            <a:pPr marL="185738" indent="-185738" defTabSz="742950">
              <a:spcBef>
                <a:spcPts val="813"/>
              </a:spcBef>
            </a:pPr>
            <a:r>
              <a:rPr lang="nl-NL" sz="1138">
                <a:solidFill>
                  <a:srgbClr val="233D5A"/>
                </a:solidFill>
                <a:latin typeface="Open Sans Light"/>
                <a:sym typeface="Wingdings" panose="05000000000000000000" pitchFamily="2" charset="2"/>
              </a:rPr>
              <a:t>Grootschalige opwek: plan MER-systematiek als werkwijze</a:t>
            </a:r>
            <a:endParaRPr lang="nl-NL" sz="1138">
              <a:solidFill>
                <a:srgbClr val="233D5A"/>
              </a:solidFill>
              <a:latin typeface="Open Sans Light"/>
            </a:endParaRPr>
          </a:p>
        </p:txBody>
      </p:sp>
      <p:sp>
        <p:nvSpPr>
          <p:cNvPr id="2" name="Titel 1">
            <a:extLst>
              <a:ext uri="{FF2B5EF4-FFF2-40B4-BE49-F238E27FC236}">
                <a16:creationId xmlns:a16="http://schemas.microsoft.com/office/drawing/2014/main" id="{E5CBD119-3C3B-4ED2-8458-056FD8C4C507}"/>
              </a:ext>
            </a:extLst>
          </p:cNvPr>
          <p:cNvSpPr>
            <a:spLocks noGrp="1"/>
          </p:cNvSpPr>
          <p:nvPr>
            <p:ph type="title"/>
          </p:nvPr>
        </p:nvSpPr>
        <p:spPr/>
        <p:txBody>
          <a:bodyPr/>
          <a:lstStyle/>
          <a:p>
            <a:r>
              <a:rPr lang="nl-NL"/>
              <a:t>Inwoners</a:t>
            </a:r>
          </a:p>
        </p:txBody>
      </p:sp>
    </p:spTree>
    <p:extLst>
      <p:ext uri="{BB962C8B-B14F-4D97-AF65-F5344CB8AC3E}">
        <p14:creationId xmlns:p14="http://schemas.microsoft.com/office/powerpoint/2010/main" val="298419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BA42697B-DFD3-4257-B008-3AA6216DA520}"/>
              </a:ext>
            </a:extLst>
          </p:cNvPr>
          <p:cNvSpPr>
            <a:spLocks noGrp="1"/>
          </p:cNvSpPr>
          <p:nvPr>
            <p:ph type="title"/>
          </p:nvPr>
        </p:nvSpPr>
        <p:spPr/>
        <p:txBody>
          <a:bodyPr/>
          <a:lstStyle/>
          <a:p>
            <a:r>
              <a:rPr lang="nl-NL"/>
              <a:t>Inhoudelijk proces op hoofdlijnen</a:t>
            </a:r>
          </a:p>
        </p:txBody>
      </p:sp>
      <p:sp>
        <p:nvSpPr>
          <p:cNvPr id="2" name="Tijdelijke aanduiding voor datum 1">
            <a:extLst>
              <a:ext uri="{FF2B5EF4-FFF2-40B4-BE49-F238E27FC236}">
                <a16:creationId xmlns:a16="http://schemas.microsoft.com/office/drawing/2014/main" id="{BC2129DD-2A34-4564-A21A-C26808606650}"/>
              </a:ext>
            </a:extLst>
          </p:cNvPr>
          <p:cNvSpPr>
            <a:spLocks noGrp="1"/>
          </p:cNvSpPr>
          <p:nvPr>
            <p:ph type="dt" sz="half" idx="10"/>
          </p:nvPr>
        </p:nvSpPr>
        <p:spPr/>
        <p:txBody>
          <a:bodyPr/>
          <a:lstStyle/>
          <a:p>
            <a:pPr defTabSz="742950"/>
            <a:endParaRPr lang="nl-NL" dirty="0">
              <a:solidFill>
                <a:srgbClr val="1D344D"/>
              </a:solidFill>
              <a:latin typeface="Open Sans Light"/>
            </a:endParaRPr>
          </a:p>
        </p:txBody>
      </p:sp>
      <p:sp>
        <p:nvSpPr>
          <p:cNvPr id="3" name="Tijdelijke aanduiding voor voettekst 2">
            <a:extLst>
              <a:ext uri="{FF2B5EF4-FFF2-40B4-BE49-F238E27FC236}">
                <a16:creationId xmlns:a16="http://schemas.microsoft.com/office/drawing/2014/main" id="{84F61B4C-990E-4BE4-9192-C03E7453C5CF}"/>
              </a:ext>
            </a:extLst>
          </p:cNvPr>
          <p:cNvSpPr>
            <a:spLocks noGrp="1"/>
          </p:cNvSpPr>
          <p:nvPr>
            <p:ph type="ftr" sz="quarter" idx="11"/>
          </p:nvPr>
        </p:nvSpPr>
        <p:spPr/>
        <p:txBody>
          <a:bodyPr/>
          <a:lstStyle/>
          <a:p>
            <a:pPr defTabSz="742950"/>
            <a:endParaRPr lang="nl-NL">
              <a:solidFill>
                <a:srgbClr val="233D5A"/>
              </a:solidFill>
              <a:latin typeface="Open Sans Light"/>
            </a:endParaRPr>
          </a:p>
        </p:txBody>
      </p:sp>
      <p:sp>
        <p:nvSpPr>
          <p:cNvPr id="4" name="Tijdelijke aanduiding voor dianummer 3">
            <a:extLst>
              <a:ext uri="{FF2B5EF4-FFF2-40B4-BE49-F238E27FC236}">
                <a16:creationId xmlns:a16="http://schemas.microsoft.com/office/drawing/2014/main" id="{5DE242BC-97BB-4E9A-B585-DBFF6BD247D6}"/>
              </a:ext>
            </a:extLst>
          </p:cNvPr>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16</a:t>
            </a:fld>
            <a:endParaRPr lang="nl-NL">
              <a:solidFill>
                <a:srgbClr val="1D344D"/>
              </a:solidFill>
              <a:latin typeface="Open Sans Light"/>
            </a:endParaRPr>
          </a:p>
        </p:txBody>
      </p:sp>
      <p:cxnSp>
        <p:nvCxnSpPr>
          <p:cNvPr id="8" name="Rechte verbindingslijn 7">
            <a:extLst>
              <a:ext uri="{FF2B5EF4-FFF2-40B4-BE49-F238E27FC236}">
                <a16:creationId xmlns:a16="http://schemas.microsoft.com/office/drawing/2014/main" id="{C3C3A68E-C67C-4BAE-9107-DB70E6270082}"/>
              </a:ext>
            </a:extLst>
          </p:cNvPr>
          <p:cNvCxnSpPr>
            <a:cxnSpLocks/>
          </p:cNvCxnSpPr>
          <p:nvPr/>
        </p:nvCxnSpPr>
        <p:spPr>
          <a:xfrm>
            <a:off x="1236748" y="2434237"/>
            <a:ext cx="784891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F2D3F26B-B163-49E8-95DA-A87BCDE4605B}"/>
              </a:ext>
            </a:extLst>
          </p:cNvPr>
          <p:cNvSpPr txBox="1"/>
          <p:nvPr/>
        </p:nvSpPr>
        <p:spPr>
          <a:xfrm>
            <a:off x="211230" y="3316469"/>
            <a:ext cx="1553276" cy="242374"/>
          </a:xfrm>
          <a:prstGeom prst="rect">
            <a:avLst/>
          </a:prstGeom>
          <a:noFill/>
          <a:ln>
            <a:noFill/>
          </a:ln>
        </p:spPr>
        <p:txBody>
          <a:bodyPr wrap="square" rtlCol="0">
            <a:spAutoFit/>
          </a:bodyPr>
          <a:lstStyle/>
          <a:p>
            <a:pPr defTabSz="742950"/>
            <a:r>
              <a:rPr lang="nl-NL" sz="975">
                <a:solidFill>
                  <a:srgbClr val="FF0000"/>
                </a:solidFill>
                <a:latin typeface="Open Sans Light"/>
              </a:rPr>
              <a:t>Energie opwekken</a:t>
            </a:r>
          </a:p>
        </p:txBody>
      </p:sp>
      <p:sp>
        <p:nvSpPr>
          <p:cNvPr id="17" name="Tekstvak 16">
            <a:extLst>
              <a:ext uri="{FF2B5EF4-FFF2-40B4-BE49-F238E27FC236}">
                <a16:creationId xmlns:a16="http://schemas.microsoft.com/office/drawing/2014/main" id="{6FC53B13-439D-4873-8ADD-40FE12C1AFC6}"/>
              </a:ext>
            </a:extLst>
          </p:cNvPr>
          <p:cNvSpPr txBox="1"/>
          <p:nvPr/>
        </p:nvSpPr>
        <p:spPr>
          <a:xfrm>
            <a:off x="211230" y="3765334"/>
            <a:ext cx="1553276" cy="242374"/>
          </a:xfrm>
          <a:prstGeom prst="rect">
            <a:avLst/>
          </a:prstGeom>
          <a:noFill/>
        </p:spPr>
        <p:txBody>
          <a:bodyPr wrap="square" rtlCol="0">
            <a:spAutoFit/>
          </a:bodyPr>
          <a:lstStyle/>
          <a:p>
            <a:pPr defTabSz="742950"/>
            <a:r>
              <a:rPr lang="nl-NL" sz="975">
                <a:solidFill>
                  <a:srgbClr val="00B0F0"/>
                </a:solidFill>
                <a:latin typeface="Open Sans Light"/>
              </a:rPr>
              <a:t>Besparing</a:t>
            </a:r>
          </a:p>
        </p:txBody>
      </p:sp>
      <p:sp>
        <p:nvSpPr>
          <p:cNvPr id="18" name="Tekstvak 17">
            <a:extLst>
              <a:ext uri="{FF2B5EF4-FFF2-40B4-BE49-F238E27FC236}">
                <a16:creationId xmlns:a16="http://schemas.microsoft.com/office/drawing/2014/main" id="{BE361A13-610B-405E-84A1-50075130DAFA}"/>
              </a:ext>
            </a:extLst>
          </p:cNvPr>
          <p:cNvSpPr txBox="1"/>
          <p:nvPr/>
        </p:nvSpPr>
        <p:spPr>
          <a:xfrm>
            <a:off x="211230" y="4229678"/>
            <a:ext cx="1553276" cy="242374"/>
          </a:xfrm>
          <a:prstGeom prst="rect">
            <a:avLst/>
          </a:prstGeom>
          <a:noFill/>
        </p:spPr>
        <p:txBody>
          <a:bodyPr wrap="square" rtlCol="0">
            <a:spAutoFit/>
          </a:bodyPr>
          <a:lstStyle/>
          <a:p>
            <a:pPr defTabSz="742950"/>
            <a:r>
              <a:rPr lang="nl-NL" sz="975">
                <a:solidFill>
                  <a:srgbClr val="00B050"/>
                </a:solidFill>
                <a:latin typeface="Open Sans Light"/>
              </a:rPr>
              <a:t>Warmte</a:t>
            </a:r>
          </a:p>
        </p:txBody>
      </p:sp>
      <p:sp>
        <p:nvSpPr>
          <p:cNvPr id="19" name="Tekstvak 18">
            <a:extLst>
              <a:ext uri="{FF2B5EF4-FFF2-40B4-BE49-F238E27FC236}">
                <a16:creationId xmlns:a16="http://schemas.microsoft.com/office/drawing/2014/main" id="{AE19367F-2E84-41F4-9D64-6ED1A23A045F}"/>
              </a:ext>
            </a:extLst>
          </p:cNvPr>
          <p:cNvSpPr txBox="1"/>
          <p:nvPr/>
        </p:nvSpPr>
        <p:spPr>
          <a:xfrm>
            <a:off x="211230" y="4617480"/>
            <a:ext cx="1553276" cy="392415"/>
          </a:xfrm>
          <a:prstGeom prst="rect">
            <a:avLst/>
          </a:prstGeom>
          <a:noFill/>
        </p:spPr>
        <p:txBody>
          <a:bodyPr wrap="square" rtlCol="0">
            <a:spAutoFit/>
          </a:bodyPr>
          <a:lstStyle/>
          <a:p>
            <a:pPr defTabSz="742950"/>
            <a:r>
              <a:rPr lang="nl-NL" sz="975">
                <a:solidFill>
                  <a:srgbClr val="7030A0"/>
                </a:solidFill>
                <a:latin typeface="Open Sans Light"/>
              </a:rPr>
              <a:t>Energiebedrijf en </a:t>
            </a:r>
            <a:r>
              <a:rPr lang="nl-NL" sz="975" err="1">
                <a:solidFill>
                  <a:srgbClr val="7030A0"/>
                </a:solidFill>
                <a:latin typeface="Open Sans Light"/>
              </a:rPr>
              <a:t>revolverend</a:t>
            </a:r>
            <a:r>
              <a:rPr lang="nl-NL" sz="975">
                <a:solidFill>
                  <a:srgbClr val="7030A0"/>
                </a:solidFill>
                <a:latin typeface="Open Sans Light"/>
              </a:rPr>
              <a:t> fonds</a:t>
            </a:r>
          </a:p>
        </p:txBody>
      </p:sp>
      <p:sp>
        <p:nvSpPr>
          <p:cNvPr id="20" name="Tekstvak 19">
            <a:extLst>
              <a:ext uri="{FF2B5EF4-FFF2-40B4-BE49-F238E27FC236}">
                <a16:creationId xmlns:a16="http://schemas.microsoft.com/office/drawing/2014/main" id="{3D923FA8-8AF4-4971-9E07-AD7B72A8B4CD}"/>
              </a:ext>
            </a:extLst>
          </p:cNvPr>
          <p:cNvSpPr txBox="1"/>
          <p:nvPr/>
        </p:nvSpPr>
        <p:spPr>
          <a:xfrm>
            <a:off x="211230" y="5189322"/>
            <a:ext cx="1553276" cy="242374"/>
          </a:xfrm>
          <a:prstGeom prst="rect">
            <a:avLst/>
          </a:prstGeom>
          <a:noFill/>
        </p:spPr>
        <p:txBody>
          <a:bodyPr wrap="square" rtlCol="0">
            <a:spAutoFit/>
          </a:bodyPr>
          <a:lstStyle/>
          <a:p>
            <a:pPr defTabSz="742950"/>
            <a:r>
              <a:rPr lang="nl-NL" sz="975">
                <a:solidFill>
                  <a:srgbClr val="FEE599">
                    <a:lumMod val="50000"/>
                  </a:srgbClr>
                </a:solidFill>
                <a:latin typeface="Open Sans Light"/>
              </a:rPr>
              <a:t>50% lokaal eigendom</a:t>
            </a:r>
          </a:p>
        </p:txBody>
      </p:sp>
      <p:sp>
        <p:nvSpPr>
          <p:cNvPr id="21" name="Ruit 20">
            <a:extLst>
              <a:ext uri="{FF2B5EF4-FFF2-40B4-BE49-F238E27FC236}">
                <a16:creationId xmlns:a16="http://schemas.microsoft.com/office/drawing/2014/main" id="{2B57E7BE-ADEA-4001-9130-649C64C3CEAA}"/>
              </a:ext>
            </a:extLst>
          </p:cNvPr>
          <p:cNvSpPr/>
          <p:nvPr/>
        </p:nvSpPr>
        <p:spPr>
          <a:xfrm>
            <a:off x="1387523" y="2321706"/>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3" name="Ruit 22">
            <a:extLst>
              <a:ext uri="{FF2B5EF4-FFF2-40B4-BE49-F238E27FC236}">
                <a16:creationId xmlns:a16="http://schemas.microsoft.com/office/drawing/2014/main" id="{2719C47A-3CD1-4658-B780-3585FD74EA0F}"/>
              </a:ext>
            </a:extLst>
          </p:cNvPr>
          <p:cNvSpPr/>
          <p:nvPr/>
        </p:nvSpPr>
        <p:spPr>
          <a:xfrm>
            <a:off x="3471667" y="2321706"/>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4" name="Ruit 23">
            <a:extLst>
              <a:ext uri="{FF2B5EF4-FFF2-40B4-BE49-F238E27FC236}">
                <a16:creationId xmlns:a16="http://schemas.microsoft.com/office/drawing/2014/main" id="{0F5081D6-FB9E-4EFD-B8EB-23E8701B8D49}"/>
              </a:ext>
            </a:extLst>
          </p:cNvPr>
          <p:cNvSpPr/>
          <p:nvPr/>
        </p:nvSpPr>
        <p:spPr>
          <a:xfrm>
            <a:off x="2429595" y="2306228"/>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5" name="Ruit 24">
            <a:extLst>
              <a:ext uri="{FF2B5EF4-FFF2-40B4-BE49-F238E27FC236}">
                <a16:creationId xmlns:a16="http://schemas.microsoft.com/office/drawing/2014/main" id="{C5733AB9-02CC-479E-B5F8-968452940462}"/>
              </a:ext>
            </a:extLst>
          </p:cNvPr>
          <p:cNvSpPr/>
          <p:nvPr/>
        </p:nvSpPr>
        <p:spPr>
          <a:xfrm>
            <a:off x="8292386" y="2306228"/>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6" name="Ruit 25">
            <a:extLst>
              <a:ext uri="{FF2B5EF4-FFF2-40B4-BE49-F238E27FC236}">
                <a16:creationId xmlns:a16="http://schemas.microsoft.com/office/drawing/2014/main" id="{540974C0-6E76-4D80-8E74-062B5396A740}"/>
              </a:ext>
            </a:extLst>
          </p:cNvPr>
          <p:cNvSpPr/>
          <p:nvPr/>
        </p:nvSpPr>
        <p:spPr>
          <a:xfrm>
            <a:off x="4520777" y="2313339"/>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7" name="Ruit 26">
            <a:extLst>
              <a:ext uri="{FF2B5EF4-FFF2-40B4-BE49-F238E27FC236}">
                <a16:creationId xmlns:a16="http://schemas.microsoft.com/office/drawing/2014/main" id="{C0E3D9BE-6636-48F4-ABF6-AF96F985DEE7}"/>
              </a:ext>
            </a:extLst>
          </p:cNvPr>
          <p:cNvSpPr/>
          <p:nvPr/>
        </p:nvSpPr>
        <p:spPr>
          <a:xfrm>
            <a:off x="5778374" y="2321706"/>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9" name="Ruit 28">
            <a:extLst>
              <a:ext uri="{FF2B5EF4-FFF2-40B4-BE49-F238E27FC236}">
                <a16:creationId xmlns:a16="http://schemas.microsoft.com/office/drawing/2014/main" id="{4A56F01E-D5B1-4B1E-995E-8E2F8C4FB983}"/>
              </a:ext>
            </a:extLst>
          </p:cNvPr>
          <p:cNvSpPr/>
          <p:nvPr/>
        </p:nvSpPr>
        <p:spPr>
          <a:xfrm>
            <a:off x="7034789" y="2306228"/>
            <a:ext cx="180385" cy="2250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pic>
        <p:nvPicPr>
          <p:cNvPr id="38" name="Afbeelding 37">
            <a:extLst>
              <a:ext uri="{FF2B5EF4-FFF2-40B4-BE49-F238E27FC236}">
                <a16:creationId xmlns:a16="http://schemas.microsoft.com/office/drawing/2014/main" id="{26232F84-69B2-4565-A75D-0722D754B3F1}"/>
              </a:ext>
            </a:extLst>
          </p:cNvPr>
          <p:cNvPicPr>
            <a:picLocks noChangeAspect="1"/>
          </p:cNvPicPr>
          <p:nvPr/>
        </p:nvPicPr>
        <p:blipFill>
          <a:blip r:embed="rId2"/>
          <a:stretch>
            <a:fillRect/>
          </a:stretch>
        </p:blipFill>
        <p:spPr>
          <a:xfrm>
            <a:off x="2065490" y="3275700"/>
            <a:ext cx="7365750" cy="257578"/>
          </a:xfrm>
          <a:prstGeom prst="rect">
            <a:avLst/>
          </a:prstGeom>
        </p:spPr>
      </p:pic>
      <p:pic>
        <p:nvPicPr>
          <p:cNvPr id="63" name="Afbeelding 62">
            <a:extLst>
              <a:ext uri="{FF2B5EF4-FFF2-40B4-BE49-F238E27FC236}">
                <a16:creationId xmlns:a16="http://schemas.microsoft.com/office/drawing/2014/main" id="{902320F4-F2F7-4DD2-A761-0C9399F2F523}"/>
              </a:ext>
            </a:extLst>
          </p:cNvPr>
          <p:cNvPicPr>
            <a:picLocks noChangeAspect="1"/>
          </p:cNvPicPr>
          <p:nvPr/>
        </p:nvPicPr>
        <p:blipFill>
          <a:blip r:embed="rId2"/>
          <a:stretch>
            <a:fillRect/>
          </a:stretch>
        </p:blipFill>
        <p:spPr>
          <a:xfrm>
            <a:off x="2065490" y="3749076"/>
            <a:ext cx="7365750" cy="257578"/>
          </a:xfrm>
          <a:prstGeom prst="rect">
            <a:avLst/>
          </a:prstGeom>
        </p:spPr>
      </p:pic>
      <p:pic>
        <p:nvPicPr>
          <p:cNvPr id="64" name="Afbeelding 63">
            <a:extLst>
              <a:ext uri="{FF2B5EF4-FFF2-40B4-BE49-F238E27FC236}">
                <a16:creationId xmlns:a16="http://schemas.microsoft.com/office/drawing/2014/main" id="{65AC7B64-7C6B-4726-AE32-ACF74E717C64}"/>
              </a:ext>
            </a:extLst>
          </p:cNvPr>
          <p:cNvPicPr>
            <a:picLocks noChangeAspect="1"/>
          </p:cNvPicPr>
          <p:nvPr/>
        </p:nvPicPr>
        <p:blipFill>
          <a:blip r:embed="rId2"/>
          <a:stretch>
            <a:fillRect/>
          </a:stretch>
        </p:blipFill>
        <p:spPr>
          <a:xfrm>
            <a:off x="2065490" y="4213420"/>
            <a:ext cx="7365750" cy="257578"/>
          </a:xfrm>
          <a:prstGeom prst="rect">
            <a:avLst/>
          </a:prstGeom>
        </p:spPr>
      </p:pic>
      <p:pic>
        <p:nvPicPr>
          <p:cNvPr id="65" name="Afbeelding 64">
            <a:extLst>
              <a:ext uri="{FF2B5EF4-FFF2-40B4-BE49-F238E27FC236}">
                <a16:creationId xmlns:a16="http://schemas.microsoft.com/office/drawing/2014/main" id="{8E200732-5CA8-41B2-8ADB-0520F43AB132}"/>
              </a:ext>
            </a:extLst>
          </p:cNvPr>
          <p:cNvPicPr>
            <a:picLocks noChangeAspect="1"/>
          </p:cNvPicPr>
          <p:nvPr/>
        </p:nvPicPr>
        <p:blipFill>
          <a:blip r:embed="rId2"/>
          <a:stretch>
            <a:fillRect/>
          </a:stretch>
        </p:blipFill>
        <p:spPr>
          <a:xfrm>
            <a:off x="2065490" y="4675428"/>
            <a:ext cx="7365750" cy="257578"/>
          </a:xfrm>
          <a:prstGeom prst="rect">
            <a:avLst/>
          </a:prstGeom>
        </p:spPr>
      </p:pic>
      <p:pic>
        <p:nvPicPr>
          <p:cNvPr id="66" name="Afbeelding 65">
            <a:extLst>
              <a:ext uri="{FF2B5EF4-FFF2-40B4-BE49-F238E27FC236}">
                <a16:creationId xmlns:a16="http://schemas.microsoft.com/office/drawing/2014/main" id="{13E9DDB8-6A94-4BD2-820A-B06060A7DC7B}"/>
              </a:ext>
            </a:extLst>
          </p:cNvPr>
          <p:cNvPicPr>
            <a:picLocks noChangeAspect="1"/>
          </p:cNvPicPr>
          <p:nvPr/>
        </p:nvPicPr>
        <p:blipFill>
          <a:blip r:embed="rId2"/>
          <a:stretch>
            <a:fillRect/>
          </a:stretch>
        </p:blipFill>
        <p:spPr>
          <a:xfrm>
            <a:off x="2065490" y="5173063"/>
            <a:ext cx="7365750" cy="257578"/>
          </a:xfrm>
          <a:prstGeom prst="rect">
            <a:avLst/>
          </a:prstGeom>
        </p:spPr>
      </p:pic>
      <p:sp>
        <p:nvSpPr>
          <p:cNvPr id="67" name="Tekstvak 66">
            <a:extLst>
              <a:ext uri="{FF2B5EF4-FFF2-40B4-BE49-F238E27FC236}">
                <a16:creationId xmlns:a16="http://schemas.microsoft.com/office/drawing/2014/main" id="{AB6079CB-FE96-4779-9DD1-FFE793DF06A5}"/>
              </a:ext>
            </a:extLst>
          </p:cNvPr>
          <p:cNvSpPr txBox="1"/>
          <p:nvPr/>
        </p:nvSpPr>
        <p:spPr>
          <a:xfrm>
            <a:off x="1801729" y="2531290"/>
            <a:ext cx="420216" cy="229935"/>
          </a:xfrm>
          <a:prstGeom prst="rect">
            <a:avLst/>
          </a:prstGeom>
          <a:noFill/>
        </p:spPr>
        <p:txBody>
          <a:bodyPr wrap="square" rtlCol="0">
            <a:spAutoFit/>
          </a:bodyPr>
          <a:lstStyle/>
          <a:p>
            <a:pPr defTabSz="742950"/>
            <a:r>
              <a:rPr lang="nl-NL" sz="894">
                <a:solidFill>
                  <a:srgbClr val="1D344D">
                    <a:lumMod val="50000"/>
                  </a:srgbClr>
                </a:solidFill>
                <a:latin typeface="Open Sans Light"/>
              </a:rPr>
              <a:t>Jun</a:t>
            </a:r>
          </a:p>
        </p:txBody>
      </p:sp>
      <p:sp>
        <p:nvSpPr>
          <p:cNvPr id="68" name="Tekstvak 67">
            <a:extLst>
              <a:ext uri="{FF2B5EF4-FFF2-40B4-BE49-F238E27FC236}">
                <a16:creationId xmlns:a16="http://schemas.microsoft.com/office/drawing/2014/main" id="{E404D231-CFC9-4D84-95B0-562A3F3DD231}"/>
              </a:ext>
            </a:extLst>
          </p:cNvPr>
          <p:cNvSpPr txBox="1"/>
          <p:nvPr/>
        </p:nvSpPr>
        <p:spPr>
          <a:xfrm>
            <a:off x="2885293" y="2531290"/>
            <a:ext cx="420216" cy="229935"/>
          </a:xfrm>
          <a:prstGeom prst="rect">
            <a:avLst/>
          </a:prstGeom>
          <a:noFill/>
        </p:spPr>
        <p:txBody>
          <a:bodyPr wrap="square" rtlCol="0">
            <a:spAutoFit/>
          </a:bodyPr>
          <a:lstStyle/>
          <a:p>
            <a:pPr defTabSz="742950"/>
            <a:r>
              <a:rPr lang="nl-NL" sz="894">
                <a:solidFill>
                  <a:srgbClr val="233D5A"/>
                </a:solidFill>
                <a:latin typeface="Open Sans Light"/>
              </a:rPr>
              <a:t>Jul</a:t>
            </a:r>
          </a:p>
        </p:txBody>
      </p:sp>
      <p:sp>
        <p:nvSpPr>
          <p:cNvPr id="69" name="Tekstvak 68">
            <a:extLst>
              <a:ext uri="{FF2B5EF4-FFF2-40B4-BE49-F238E27FC236}">
                <a16:creationId xmlns:a16="http://schemas.microsoft.com/office/drawing/2014/main" id="{8B8E081B-3DE9-4032-97BA-854C34489E5E}"/>
              </a:ext>
            </a:extLst>
          </p:cNvPr>
          <p:cNvSpPr txBox="1"/>
          <p:nvPr/>
        </p:nvSpPr>
        <p:spPr>
          <a:xfrm>
            <a:off x="3930295" y="2531290"/>
            <a:ext cx="420216" cy="229935"/>
          </a:xfrm>
          <a:prstGeom prst="rect">
            <a:avLst/>
          </a:prstGeom>
          <a:noFill/>
        </p:spPr>
        <p:txBody>
          <a:bodyPr wrap="square" rtlCol="0">
            <a:spAutoFit/>
          </a:bodyPr>
          <a:lstStyle/>
          <a:p>
            <a:pPr defTabSz="742950"/>
            <a:r>
              <a:rPr lang="nl-NL" sz="894">
                <a:solidFill>
                  <a:srgbClr val="233D5A"/>
                </a:solidFill>
                <a:latin typeface="Open Sans Light"/>
              </a:rPr>
              <a:t>Aug</a:t>
            </a:r>
          </a:p>
        </p:txBody>
      </p:sp>
      <p:sp>
        <p:nvSpPr>
          <p:cNvPr id="70" name="Tekstvak 69">
            <a:extLst>
              <a:ext uri="{FF2B5EF4-FFF2-40B4-BE49-F238E27FC236}">
                <a16:creationId xmlns:a16="http://schemas.microsoft.com/office/drawing/2014/main" id="{B3CAAE41-3DBD-42BB-8855-E8858A2626D0}"/>
              </a:ext>
            </a:extLst>
          </p:cNvPr>
          <p:cNvSpPr txBox="1"/>
          <p:nvPr/>
        </p:nvSpPr>
        <p:spPr>
          <a:xfrm>
            <a:off x="5062900" y="2531290"/>
            <a:ext cx="595899" cy="229935"/>
          </a:xfrm>
          <a:prstGeom prst="rect">
            <a:avLst/>
          </a:prstGeom>
          <a:noFill/>
        </p:spPr>
        <p:txBody>
          <a:bodyPr wrap="square" rtlCol="0">
            <a:spAutoFit/>
          </a:bodyPr>
          <a:lstStyle/>
          <a:p>
            <a:pPr defTabSz="742950"/>
            <a:r>
              <a:rPr lang="nl-NL" sz="894">
                <a:solidFill>
                  <a:srgbClr val="233D5A"/>
                </a:solidFill>
                <a:latin typeface="Open Sans Light"/>
              </a:rPr>
              <a:t>Sept</a:t>
            </a:r>
          </a:p>
        </p:txBody>
      </p:sp>
      <p:sp>
        <p:nvSpPr>
          <p:cNvPr id="71" name="Tekstvak 70">
            <a:extLst>
              <a:ext uri="{FF2B5EF4-FFF2-40B4-BE49-F238E27FC236}">
                <a16:creationId xmlns:a16="http://schemas.microsoft.com/office/drawing/2014/main" id="{FF7E029A-E0B8-4A5E-8820-E8D9F32C3F87}"/>
              </a:ext>
            </a:extLst>
          </p:cNvPr>
          <p:cNvSpPr txBox="1"/>
          <p:nvPr/>
        </p:nvSpPr>
        <p:spPr>
          <a:xfrm>
            <a:off x="6341509" y="2538401"/>
            <a:ext cx="420216" cy="229935"/>
          </a:xfrm>
          <a:prstGeom prst="rect">
            <a:avLst/>
          </a:prstGeom>
          <a:noFill/>
        </p:spPr>
        <p:txBody>
          <a:bodyPr wrap="square" rtlCol="0">
            <a:spAutoFit/>
          </a:bodyPr>
          <a:lstStyle/>
          <a:p>
            <a:pPr defTabSz="742950"/>
            <a:r>
              <a:rPr lang="nl-NL" sz="894">
                <a:solidFill>
                  <a:srgbClr val="233D5A"/>
                </a:solidFill>
                <a:latin typeface="Open Sans Light"/>
              </a:rPr>
              <a:t>Okt</a:t>
            </a:r>
          </a:p>
        </p:txBody>
      </p:sp>
      <p:sp>
        <p:nvSpPr>
          <p:cNvPr id="72" name="Tekstvak 71">
            <a:extLst>
              <a:ext uri="{FF2B5EF4-FFF2-40B4-BE49-F238E27FC236}">
                <a16:creationId xmlns:a16="http://schemas.microsoft.com/office/drawing/2014/main" id="{31676D99-B3B9-4FF2-AB84-2B5E23FDDA17}"/>
              </a:ext>
            </a:extLst>
          </p:cNvPr>
          <p:cNvSpPr txBox="1"/>
          <p:nvPr/>
        </p:nvSpPr>
        <p:spPr>
          <a:xfrm>
            <a:off x="7664865" y="2526953"/>
            <a:ext cx="420216" cy="229935"/>
          </a:xfrm>
          <a:prstGeom prst="rect">
            <a:avLst/>
          </a:prstGeom>
          <a:noFill/>
        </p:spPr>
        <p:txBody>
          <a:bodyPr wrap="square" rtlCol="0">
            <a:spAutoFit/>
          </a:bodyPr>
          <a:lstStyle/>
          <a:p>
            <a:pPr defTabSz="742950"/>
            <a:r>
              <a:rPr lang="nl-NL" sz="894">
                <a:solidFill>
                  <a:srgbClr val="233D5A"/>
                </a:solidFill>
                <a:latin typeface="Open Sans Light"/>
              </a:rPr>
              <a:t>Nov</a:t>
            </a:r>
          </a:p>
        </p:txBody>
      </p:sp>
      <p:sp>
        <p:nvSpPr>
          <p:cNvPr id="73" name="Tekstvak 72">
            <a:extLst>
              <a:ext uri="{FF2B5EF4-FFF2-40B4-BE49-F238E27FC236}">
                <a16:creationId xmlns:a16="http://schemas.microsoft.com/office/drawing/2014/main" id="{47AF0DE9-07FE-4051-B5EA-904CEA3ABB58}"/>
              </a:ext>
            </a:extLst>
          </p:cNvPr>
          <p:cNvSpPr txBox="1"/>
          <p:nvPr/>
        </p:nvSpPr>
        <p:spPr>
          <a:xfrm>
            <a:off x="2863081" y="2002408"/>
            <a:ext cx="1397556" cy="24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742950"/>
            <a:r>
              <a:rPr lang="nl-NL" sz="975">
                <a:solidFill>
                  <a:srgbClr val="233D5A"/>
                </a:solidFill>
                <a:latin typeface="Open Sans Light"/>
              </a:rPr>
              <a:t>zomervakantie</a:t>
            </a:r>
          </a:p>
        </p:txBody>
      </p:sp>
      <p:sp>
        <p:nvSpPr>
          <p:cNvPr id="74" name="Tekstvak 73">
            <a:extLst>
              <a:ext uri="{FF2B5EF4-FFF2-40B4-BE49-F238E27FC236}">
                <a16:creationId xmlns:a16="http://schemas.microsoft.com/office/drawing/2014/main" id="{912C9CAB-0797-4EB1-981F-BCF3B0948FB9}"/>
              </a:ext>
            </a:extLst>
          </p:cNvPr>
          <p:cNvSpPr txBox="1"/>
          <p:nvPr/>
        </p:nvSpPr>
        <p:spPr>
          <a:xfrm>
            <a:off x="4586960" y="1879217"/>
            <a:ext cx="951880" cy="392415"/>
          </a:xfrm>
          <a:prstGeom prst="rect">
            <a:avLst/>
          </a:prstGeom>
          <a:noFill/>
        </p:spPr>
        <p:txBody>
          <a:bodyPr wrap="square" rtlCol="0">
            <a:spAutoFit/>
          </a:bodyPr>
          <a:lstStyle/>
          <a:p>
            <a:pPr algn="ctr" defTabSz="742950"/>
            <a:r>
              <a:rPr lang="nl-NL" sz="975">
                <a:solidFill>
                  <a:srgbClr val="233D5A"/>
                </a:solidFill>
                <a:latin typeface="Open Sans Light"/>
              </a:rPr>
              <a:t>3 september</a:t>
            </a:r>
          </a:p>
          <a:p>
            <a:pPr algn="ctr" defTabSz="742950"/>
            <a:r>
              <a:rPr lang="nl-NL" sz="975">
                <a:solidFill>
                  <a:srgbClr val="233D5A"/>
                </a:solidFill>
                <a:latin typeface="Open Sans Light"/>
              </a:rPr>
              <a:t>1</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5" name="Tekstvak 74">
            <a:extLst>
              <a:ext uri="{FF2B5EF4-FFF2-40B4-BE49-F238E27FC236}">
                <a16:creationId xmlns:a16="http://schemas.microsoft.com/office/drawing/2014/main" id="{F6BEABA8-83FC-4346-8EAE-AA952C7C5388}"/>
              </a:ext>
            </a:extLst>
          </p:cNvPr>
          <p:cNvSpPr txBox="1"/>
          <p:nvPr/>
        </p:nvSpPr>
        <p:spPr>
          <a:xfrm>
            <a:off x="8292386" y="1820117"/>
            <a:ext cx="951880" cy="392415"/>
          </a:xfrm>
          <a:prstGeom prst="rect">
            <a:avLst/>
          </a:prstGeom>
          <a:noFill/>
        </p:spPr>
        <p:txBody>
          <a:bodyPr wrap="square" rtlCol="0">
            <a:spAutoFit/>
          </a:bodyPr>
          <a:lstStyle/>
          <a:p>
            <a:pPr algn="ctr" defTabSz="742950"/>
            <a:r>
              <a:rPr lang="nl-NL" sz="975">
                <a:solidFill>
                  <a:srgbClr val="233D5A"/>
                </a:solidFill>
                <a:latin typeface="Open Sans Light"/>
              </a:rPr>
              <a:t>3 december</a:t>
            </a:r>
          </a:p>
          <a:p>
            <a:pPr algn="ctr" defTabSz="742950"/>
            <a:r>
              <a:rPr lang="nl-NL" sz="975">
                <a:solidFill>
                  <a:srgbClr val="233D5A"/>
                </a:solidFill>
                <a:latin typeface="Open Sans Light"/>
              </a:rPr>
              <a:t>3</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6" name="Tekstvak 75">
            <a:extLst>
              <a:ext uri="{FF2B5EF4-FFF2-40B4-BE49-F238E27FC236}">
                <a16:creationId xmlns:a16="http://schemas.microsoft.com/office/drawing/2014/main" id="{8D892E4E-1E52-4C42-A15C-56D7CAC615C5}"/>
              </a:ext>
            </a:extLst>
          </p:cNvPr>
          <p:cNvSpPr txBox="1"/>
          <p:nvPr/>
        </p:nvSpPr>
        <p:spPr>
          <a:xfrm>
            <a:off x="7188924" y="1845089"/>
            <a:ext cx="951880" cy="392415"/>
          </a:xfrm>
          <a:prstGeom prst="rect">
            <a:avLst/>
          </a:prstGeom>
          <a:noFill/>
        </p:spPr>
        <p:txBody>
          <a:bodyPr wrap="square" rtlCol="0">
            <a:spAutoFit/>
          </a:bodyPr>
          <a:lstStyle/>
          <a:p>
            <a:pPr algn="ctr" defTabSz="742950"/>
            <a:r>
              <a:rPr lang="nl-NL" sz="975">
                <a:solidFill>
                  <a:srgbClr val="233D5A"/>
                </a:solidFill>
                <a:latin typeface="Open Sans Light"/>
              </a:rPr>
              <a:t>5 november</a:t>
            </a:r>
          </a:p>
          <a:p>
            <a:pPr algn="ctr" defTabSz="742950"/>
            <a:r>
              <a:rPr lang="nl-NL" sz="975">
                <a:solidFill>
                  <a:srgbClr val="233D5A"/>
                </a:solidFill>
                <a:latin typeface="Open Sans Light"/>
              </a:rPr>
              <a:t>2</a:t>
            </a:r>
            <a:r>
              <a:rPr lang="nl-NL" sz="975" baseline="30000">
                <a:solidFill>
                  <a:srgbClr val="233D5A"/>
                </a:solidFill>
                <a:latin typeface="Open Sans Light"/>
              </a:rPr>
              <a:t>e</a:t>
            </a:r>
            <a:r>
              <a:rPr lang="nl-NL" sz="975">
                <a:solidFill>
                  <a:srgbClr val="233D5A"/>
                </a:solidFill>
                <a:latin typeface="Open Sans Light"/>
              </a:rPr>
              <a:t> intermezzo</a:t>
            </a:r>
          </a:p>
        </p:txBody>
      </p:sp>
      <p:sp>
        <p:nvSpPr>
          <p:cNvPr id="78" name="Tekstvak 77">
            <a:extLst>
              <a:ext uri="{FF2B5EF4-FFF2-40B4-BE49-F238E27FC236}">
                <a16:creationId xmlns:a16="http://schemas.microsoft.com/office/drawing/2014/main" id="{AE986484-B2BA-46DB-8ED6-D4642B004268}"/>
              </a:ext>
            </a:extLst>
          </p:cNvPr>
          <p:cNvSpPr txBox="1"/>
          <p:nvPr/>
        </p:nvSpPr>
        <p:spPr>
          <a:xfrm>
            <a:off x="1645362" y="1893816"/>
            <a:ext cx="1205665" cy="392415"/>
          </a:xfrm>
          <a:prstGeom prst="rect">
            <a:avLst/>
          </a:prstGeom>
          <a:noFill/>
        </p:spPr>
        <p:txBody>
          <a:bodyPr wrap="square" rtlCol="0">
            <a:spAutoFit/>
          </a:bodyPr>
          <a:lstStyle/>
          <a:p>
            <a:pPr algn="ctr" defTabSz="742950"/>
            <a:r>
              <a:rPr lang="nl-NL" sz="975">
                <a:solidFill>
                  <a:srgbClr val="233D5A"/>
                </a:solidFill>
                <a:latin typeface="Open Sans Light"/>
              </a:rPr>
              <a:t>SG, AO, BO goedkeuren </a:t>
            </a:r>
            <a:r>
              <a:rPr lang="nl-NL" sz="975" err="1">
                <a:solidFill>
                  <a:srgbClr val="233D5A"/>
                </a:solidFill>
                <a:latin typeface="Open Sans Light"/>
              </a:rPr>
              <a:t>PvA</a:t>
            </a:r>
            <a:endParaRPr lang="nl-NL" sz="975">
              <a:solidFill>
                <a:srgbClr val="233D5A"/>
              </a:solidFill>
              <a:latin typeface="Open Sans Light"/>
            </a:endParaRPr>
          </a:p>
        </p:txBody>
      </p:sp>
      <p:sp>
        <p:nvSpPr>
          <p:cNvPr id="80" name="Tekstvak 79">
            <a:extLst>
              <a:ext uri="{FF2B5EF4-FFF2-40B4-BE49-F238E27FC236}">
                <a16:creationId xmlns:a16="http://schemas.microsoft.com/office/drawing/2014/main" id="{5594C317-989F-440F-8F18-7D5C7631D069}"/>
              </a:ext>
            </a:extLst>
          </p:cNvPr>
          <p:cNvSpPr txBox="1"/>
          <p:nvPr/>
        </p:nvSpPr>
        <p:spPr>
          <a:xfrm>
            <a:off x="5958759" y="1845088"/>
            <a:ext cx="1076030" cy="542456"/>
          </a:xfrm>
          <a:prstGeom prst="rect">
            <a:avLst/>
          </a:prstGeom>
          <a:noFill/>
        </p:spPr>
        <p:txBody>
          <a:bodyPr wrap="square" rtlCol="0">
            <a:spAutoFit/>
          </a:bodyPr>
          <a:lstStyle/>
          <a:p>
            <a:pPr algn="ctr" defTabSz="742950"/>
            <a:r>
              <a:rPr lang="nl-NL" sz="975">
                <a:solidFill>
                  <a:srgbClr val="233D5A"/>
                </a:solidFill>
                <a:latin typeface="Open Sans Light"/>
              </a:rPr>
              <a:t>15/16 oktober</a:t>
            </a:r>
          </a:p>
          <a:p>
            <a:pPr algn="ctr" defTabSz="742950"/>
            <a:r>
              <a:rPr lang="nl-NL" sz="975">
                <a:solidFill>
                  <a:srgbClr val="233D5A"/>
                </a:solidFill>
                <a:latin typeface="Open Sans Light"/>
              </a:rPr>
              <a:t>AO/BO keuzes maken</a:t>
            </a:r>
          </a:p>
        </p:txBody>
      </p:sp>
      <p:sp>
        <p:nvSpPr>
          <p:cNvPr id="5" name="Tekstvak 4">
            <a:extLst>
              <a:ext uri="{FF2B5EF4-FFF2-40B4-BE49-F238E27FC236}">
                <a16:creationId xmlns:a16="http://schemas.microsoft.com/office/drawing/2014/main" id="{A99887F1-A685-4E47-A031-E3ECCE5273D2}"/>
              </a:ext>
            </a:extLst>
          </p:cNvPr>
          <p:cNvSpPr txBox="1"/>
          <p:nvPr/>
        </p:nvSpPr>
        <p:spPr>
          <a:xfrm>
            <a:off x="2332493" y="3556458"/>
            <a:ext cx="961273" cy="367537"/>
          </a:xfrm>
          <a:prstGeom prst="rect">
            <a:avLst/>
          </a:prstGeom>
          <a:noFill/>
        </p:spPr>
        <p:txBody>
          <a:bodyPr wrap="square" rtlCol="0">
            <a:spAutoFit/>
          </a:bodyPr>
          <a:lstStyle/>
          <a:p>
            <a:pPr algn="ctr" defTabSz="742950"/>
            <a:r>
              <a:rPr lang="nl-NL" sz="894">
                <a:solidFill>
                  <a:srgbClr val="00B0F0"/>
                </a:solidFill>
                <a:latin typeface="Open Sans Light"/>
              </a:rPr>
              <a:t>Inventarisatie gemeenten</a:t>
            </a:r>
          </a:p>
        </p:txBody>
      </p:sp>
      <p:sp>
        <p:nvSpPr>
          <p:cNvPr id="7" name="Tekstvak 6">
            <a:extLst>
              <a:ext uri="{FF2B5EF4-FFF2-40B4-BE49-F238E27FC236}">
                <a16:creationId xmlns:a16="http://schemas.microsoft.com/office/drawing/2014/main" id="{DF3C5301-C20D-496C-ACE1-E11FB1C337D2}"/>
              </a:ext>
            </a:extLst>
          </p:cNvPr>
          <p:cNvSpPr txBox="1"/>
          <p:nvPr/>
        </p:nvSpPr>
        <p:spPr>
          <a:xfrm>
            <a:off x="2253633" y="3906554"/>
            <a:ext cx="1118992" cy="505138"/>
          </a:xfrm>
          <a:prstGeom prst="rect">
            <a:avLst/>
          </a:prstGeom>
          <a:noFill/>
        </p:spPr>
        <p:txBody>
          <a:bodyPr wrap="square" rtlCol="0">
            <a:spAutoFit/>
          </a:bodyPr>
          <a:lstStyle/>
          <a:p>
            <a:pPr algn="ctr" defTabSz="742950"/>
            <a:r>
              <a:rPr lang="nl-NL" sz="894">
                <a:solidFill>
                  <a:srgbClr val="00B050"/>
                </a:solidFill>
                <a:latin typeface="Open Sans Light"/>
              </a:rPr>
              <a:t>Inventarisatie vraag en aanbod afronden</a:t>
            </a:r>
          </a:p>
        </p:txBody>
      </p:sp>
      <p:sp>
        <p:nvSpPr>
          <p:cNvPr id="9" name="Tekstvak 8">
            <a:extLst>
              <a:ext uri="{FF2B5EF4-FFF2-40B4-BE49-F238E27FC236}">
                <a16:creationId xmlns:a16="http://schemas.microsoft.com/office/drawing/2014/main" id="{BA091E57-71F5-40C3-AE41-35E6CDE330A6}"/>
              </a:ext>
            </a:extLst>
          </p:cNvPr>
          <p:cNvSpPr txBox="1"/>
          <p:nvPr/>
        </p:nvSpPr>
        <p:spPr>
          <a:xfrm>
            <a:off x="2285439" y="3054108"/>
            <a:ext cx="4159198" cy="229935"/>
          </a:xfrm>
          <a:prstGeom prst="rect">
            <a:avLst/>
          </a:prstGeom>
          <a:noFill/>
          <a:ln>
            <a:noFill/>
          </a:ln>
        </p:spPr>
        <p:txBody>
          <a:bodyPr wrap="square" rtlCol="0">
            <a:spAutoFit/>
          </a:bodyPr>
          <a:lstStyle/>
          <a:p>
            <a:pPr algn="ctr" defTabSz="742950"/>
            <a:r>
              <a:rPr lang="nl-NL" sz="894">
                <a:solidFill>
                  <a:srgbClr val="FF0000"/>
                </a:solidFill>
                <a:latin typeface="Open Sans Light"/>
              </a:rPr>
              <a:t>Scenario’s toetsen op maatschappelijk draagvlak</a:t>
            </a:r>
          </a:p>
        </p:txBody>
      </p:sp>
      <p:sp>
        <p:nvSpPr>
          <p:cNvPr id="10" name="Tekstvak 9">
            <a:extLst>
              <a:ext uri="{FF2B5EF4-FFF2-40B4-BE49-F238E27FC236}">
                <a16:creationId xmlns:a16="http://schemas.microsoft.com/office/drawing/2014/main" id="{15618C61-1CE3-4A16-AC19-C28B8DDC248B}"/>
              </a:ext>
            </a:extLst>
          </p:cNvPr>
          <p:cNvSpPr txBox="1"/>
          <p:nvPr/>
        </p:nvSpPr>
        <p:spPr>
          <a:xfrm>
            <a:off x="6761725" y="3054139"/>
            <a:ext cx="1033038" cy="229935"/>
          </a:xfrm>
          <a:prstGeom prst="rect">
            <a:avLst/>
          </a:prstGeom>
          <a:noFill/>
          <a:ln>
            <a:noFill/>
          </a:ln>
        </p:spPr>
        <p:txBody>
          <a:bodyPr wrap="square" rtlCol="0">
            <a:spAutoFit/>
          </a:bodyPr>
          <a:lstStyle/>
          <a:p>
            <a:pPr algn="ctr" defTabSz="742950"/>
            <a:r>
              <a:rPr lang="nl-NL" sz="894" dirty="0">
                <a:solidFill>
                  <a:srgbClr val="FF0000"/>
                </a:solidFill>
                <a:latin typeface="Open Sans Light"/>
              </a:rPr>
              <a:t>Besluitvorming</a:t>
            </a:r>
          </a:p>
        </p:txBody>
      </p:sp>
      <p:sp>
        <p:nvSpPr>
          <p:cNvPr id="40" name="Tekstvak 39">
            <a:extLst>
              <a:ext uri="{FF2B5EF4-FFF2-40B4-BE49-F238E27FC236}">
                <a16:creationId xmlns:a16="http://schemas.microsoft.com/office/drawing/2014/main" id="{B3AC7469-B3EE-4F26-A16F-F20017EDF7D9}"/>
              </a:ext>
            </a:extLst>
          </p:cNvPr>
          <p:cNvSpPr txBox="1"/>
          <p:nvPr/>
        </p:nvSpPr>
        <p:spPr>
          <a:xfrm>
            <a:off x="6675739" y="3562384"/>
            <a:ext cx="1233997" cy="229935"/>
          </a:xfrm>
          <a:prstGeom prst="rect">
            <a:avLst/>
          </a:prstGeom>
          <a:noFill/>
        </p:spPr>
        <p:txBody>
          <a:bodyPr wrap="square" rtlCol="0">
            <a:spAutoFit/>
          </a:bodyPr>
          <a:lstStyle/>
          <a:p>
            <a:pPr algn="ctr" defTabSz="742950"/>
            <a:r>
              <a:rPr lang="nl-NL" sz="894" dirty="0">
                <a:solidFill>
                  <a:srgbClr val="00B0F0"/>
                </a:solidFill>
                <a:latin typeface="Open Sans Light"/>
              </a:rPr>
              <a:t>Besluitvorming</a:t>
            </a:r>
          </a:p>
        </p:txBody>
      </p:sp>
      <p:sp>
        <p:nvSpPr>
          <p:cNvPr id="41" name="Tekstvak 40">
            <a:extLst>
              <a:ext uri="{FF2B5EF4-FFF2-40B4-BE49-F238E27FC236}">
                <a16:creationId xmlns:a16="http://schemas.microsoft.com/office/drawing/2014/main" id="{3D33D552-4B52-440D-A404-233B217C33A7}"/>
              </a:ext>
            </a:extLst>
          </p:cNvPr>
          <p:cNvSpPr txBox="1"/>
          <p:nvPr/>
        </p:nvSpPr>
        <p:spPr>
          <a:xfrm>
            <a:off x="6682437" y="4024806"/>
            <a:ext cx="1233997" cy="229935"/>
          </a:xfrm>
          <a:prstGeom prst="rect">
            <a:avLst/>
          </a:prstGeom>
          <a:noFill/>
        </p:spPr>
        <p:txBody>
          <a:bodyPr wrap="square" rtlCol="0">
            <a:spAutoFit/>
          </a:bodyPr>
          <a:lstStyle/>
          <a:p>
            <a:pPr algn="ctr" defTabSz="742950"/>
            <a:r>
              <a:rPr lang="nl-NL" sz="894" dirty="0">
                <a:solidFill>
                  <a:srgbClr val="00B050"/>
                </a:solidFill>
                <a:latin typeface="Open Sans Light"/>
              </a:rPr>
              <a:t>Besluitvorming</a:t>
            </a:r>
          </a:p>
        </p:txBody>
      </p:sp>
      <p:sp>
        <p:nvSpPr>
          <p:cNvPr id="42" name="Tekstvak 41">
            <a:extLst>
              <a:ext uri="{FF2B5EF4-FFF2-40B4-BE49-F238E27FC236}">
                <a16:creationId xmlns:a16="http://schemas.microsoft.com/office/drawing/2014/main" id="{52381621-A011-44A9-9B55-DC47FE332C98}"/>
              </a:ext>
            </a:extLst>
          </p:cNvPr>
          <p:cNvSpPr txBox="1"/>
          <p:nvPr/>
        </p:nvSpPr>
        <p:spPr>
          <a:xfrm>
            <a:off x="6682437" y="4518030"/>
            <a:ext cx="1233997" cy="229935"/>
          </a:xfrm>
          <a:prstGeom prst="rect">
            <a:avLst/>
          </a:prstGeom>
          <a:noFill/>
        </p:spPr>
        <p:txBody>
          <a:bodyPr wrap="square" rtlCol="0">
            <a:spAutoFit/>
          </a:bodyPr>
          <a:lstStyle/>
          <a:p>
            <a:pPr algn="ctr" defTabSz="742950"/>
            <a:r>
              <a:rPr lang="nl-NL" sz="894" dirty="0">
                <a:solidFill>
                  <a:srgbClr val="7030A0"/>
                </a:solidFill>
                <a:latin typeface="Open Sans Light"/>
              </a:rPr>
              <a:t>Besluitvorming</a:t>
            </a:r>
          </a:p>
        </p:txBody>
      </p:sp>
      <p:sp>
        <p:nvSpPr>
          <p:cNvPr id="11" name="Tekstvak 10">
            <a:extLst>
              <a:ext uri="{FF2B5EF4-FFF2-40B4-BE49-F238E27FC236}">
                <a16:creationId xmlns:a16="http://schemas.microsoft.com/office/drawing/2014/main" id="{147ECE01-9F9B-45AE-844C-C3459361E6F8}"/>
              </a:ext>
            </a:extLst>
          </p:cNvPr>
          <p:cNvSpPr txBox="1"/>
          <p:nvPr/>
        </p:nvSpPr>
        <p:spPr>
          <a:xfrm>
            <a:off x="7727101" y="2838933"/>
            <a:ext cx="2086531" cy="505138"/>
          </a:xfrm>
          <a:prstGeom prst="rect">
            <a:avLst/>
          </a:prstGeom>
          <a:noFill/>
          <a:ln>
            <a:noFill/>
          </a:ln>
        </p:spPr>
        <p:txBody>
          <a:bodyPr wrap="square" rtlCol="0">
            <a:spAutoFit/>
          </a:bodyPr>
          <a:lstStyle/>
          <a:p>
            <a:pPr algn="ctr" defTabSz="742950"/>
            <a:r>
              <a:rPr lang="nl-NL" sz="894">
                <a:solidFill>
                  <a:srgbClr val="FF0000"/>
                </a:solidFill>
                <a:latin typeface="Open Sans Light"/>
              </a:rPr>
              <a:t>Totstandkoming concrete zoekgebieden met belanghebbenden op lokaal niveau</a:t>
            </a:r>
          </a:p>
        </p:txBody>
      </p:sp>
      <p:sp>
        <p:nvSpPr>
          <p:cNvPr id="12" name="Tekstvak 11">
            <a:extLst>
              <a:ext uri="{FF2B5EF4-FFF2-40B4-BE49-F238E27FC236}">
                <a16:creationId xmlns:a16="http://schemas.microsoft.com/office/drawing/2014/main" id="{8C4154A9-5C4C-497C-AAD2-90AB9D85924E}"/>
              </a:ext>
            </a:extLst>
          </p:cNvPr>
          <p:cNvSpPr txBox="1"/>
          <p:nvPr/>
        </p:nvSpPr>
        <p:spPr>
          <a:xfrm>
            <a:off x="3423629" y="3562689"/>
            <a:ext cx="3140569" cy="229935"/>
          </a:xfrm>
          <a:prstGeom prst="rect">
            <a:avLst/>
          </a:prstGeom>
          <a:noFill/>
        </p:spPr>
        <p:txBody>
          <a:bodyPr wrap="square" rtlCol="0">
            <a:spAutoFit/>
          </a:bodyPr>
          <a:lstStyle/>
          <a:p>
            <a:pPr algn="ctr" defTabSz="742950"/>
            <a:r>
              <a:rPr lang="nl-NL" sz="894">
                <a:solidFill>
                  <a:srgbClr val="00B0F0"/>
                </a:solidFill>
                <a:latin typeface="Open Sans Light"/>
              </a:rPr>
              <a:t>Uitwerken voorstel pakket aan maatregelen</a:t>
            </a:r>
          </a:p>
        </p:txBody>
      </p:sp>
      <p:sp>
        <p:nvSpPr>
          <p:cNvPr id="13" name="Tekstvak 12">
            <a:extLst>
              <a:ext uri="{FF2B5EF4-FFF2-40B4-BE49-F238E27FC236}">
                <a16:creationId xmlns:a16="http://schemas.microsoft.com/office/drawing/2014/main" id="{BE2AE493-608C-4848-9D3A-517DC80A4128}"/>
              </a:ext>
            </a:extLst>
          </p:cNvPr>
          <p:cNvSpPr txBox="1"/>
          <p:nvPr/>
        </p:nvSpPr>
        <p:spPr>
          <a:xfrm>
            <a:off x="3392808" y="4035885"/>
            <a:ext cx="3140569" cy="229935"/>
          </a:xfrm>
          <a:prstGeom prst="rect">
            <a:avLst/>
          </a:prstGeom>
          <a:noFill/>
        </p:spPr>
        <p:txBody>
          <a:bodyPr wrap="square" rtlCol="0">
            <a:spAutoFit/>
          </a:bodyPr>
          <a:lstStyle/>
          <a:p>
            <a:pPr algn="ctr" defTabSz="742950"/>
            <a:r>
              <a:rPr lang="nl-NL" sz="894">
                <a:solidFill>
                  <a:srgbClr val="00B050"/>
                </a:solidFill>
                <a:latin typeface="Open Sans Light"/>
              </a:rPr>
              <a:t>Uitwerken voorstel regionale bronnen</a:t>
            </a:r>
          </a:p>
        </p:txBody>
      </p:sp>
      <p:sp>
        <p:nvSpPr>
          <p:cNvPr id="15" name="Tekstvak 14">
            <a:extLst>
              <a:ext uri="{FF2B5EF4-FFF2-40B4-BE49-F238E27FC236}">
                <a16:creationId xmlns:a16="http://schemas.microsoft.com/office/drawing/2014/main" id="{F503B914-1D1F-4B90-8C66-55471B5CFC60}"/>
              </a:ext>
            </a:extLst>
          </p:cNvPr>
          <p:cNvSpPr txBox="1"/>
          <p:nvPr/>
        </p:nvSpPr>
        <p:spPr>
          <a:xfrm>
            <a:off x="7645062" y="3567586"/>
            <a:ext cx="1985250" cy="229935"/>
          </a:xfrm>
          <a:prstGeom prst="rect">
            <a:avLst/>
          </a:prstGeom>
          <a:noFill/>
        </p:spPr>
        <p:txBody>
          <a:bodyPr wrap="square" rtlCol="0">
            <a:spAutoFit/>
          </a:bodyPr>
          <a:lstStyle/>
          <a:p>
            <a:pPr algn="ctr" defTabSz="742950"/>
            <a:r>
              <a:rPr lang="nl-NL" sz="894">
                <a:solidFill>
                  <a:srgbClr val="00B0F0"/>
                </a:solidFill>
                <a:latin typeface="Open Sans Light"/>
              </a:rPr>
              <a:t>Uitwerken pakket aan maatregelen</a:t>
            </a:r>
          </a:p>
        </p:txBody>
      </p:sp>
      <p:sp>
        <p:nvSpPr>
          <p:cNvPr id="16" name="Tekstvak 15">
            <a:extLst>
              <a:ext uri="{FF2B5EF4-FFF2-40B4-BE49-F238E27FC236}">
                <a16:creationId xmlns:a16="http://schemas.microsoft.com/office/drawing/2014/main" id="{2926D13A-E368-4131-BEB1-8DF531F368DD}"/>
              </a:ext>
            </a:extLst>
          </p:cNvPr>
          <p:cNvSpPr txBox="1"/>
          <p:nvPr/>
        </p:nvSpPr>
        <p:spPr>
          <a:xfrm>
            <a:off x="7727100" y="4035760"/>
            <a:ext cx="1789171" cy="229935"/>
          </a:xfrm>
          <a:prstGeom prst="rect">
            <a:avLst/>
          </a:prstGeom>
          <a:noFill/>
        </p:spPr>
        <p:txBody>
          <a:bodyPr wrap="square" rtlCol="0">
            <a:spAutoFit/>
          </a:bodyPr>
          <a:lstStyle/>
          <a:p>
            <a:pPr algn="ctr" defTabSz="742950"/>
            <a:r>
              <a:rPr lang="nl-NL" sz="894">
                <a:solidFill>
                  <a:srgbClr val="00B050"/>
                </a:solidFill>
                <a:latin typeface="Open Sans Light"/>
              </a:rPr>
              <a:t>Haalbaarheid bronnen toetsen</a:t>
            </a:r>
          </a:p>
        </p:txBody>
      </p:sp>
      <p:sp>
        <p:nvSpPr>
          <p:cNvPr id="22" name="Tekstvak 21">
            <a:extLst>
              <a:ext uri="{FF2B5EF4-FFF2-40B4-BE49-F238E27FC236}">
                <a16:creationId xmlns:a16="http://schemas.microsoft.com/office/drawing/2014/main" id="{F86E4FBA-729F-4EB3-AF5A-F7DF34DD57A3}"/>
              </a:ext>
            </a:extLst>
          </p:cNvPr>
          <p:cNvSpPr txBox="1"/>
          <p:nvPr/>
        </p:nvSpPr>
        <p:spPr>
          <a:xfrm>
            <a:off x="7824938" y="4520390"/>
            <a:ext cx="1553276" cy="229935"/>
          </a:xfrm>
          <a:prstGeom prst="rect">
            <a:avLst/>
          </a:prstGeom>
          <a:noFill/>
        </p:spPr>
        <p:txBody>
          <a:bodyPr wrap="square" rtlCol="0">
            <a:spAutoFit/>
          </a:bodyPr>
          <a:lstStyle/>
          <a:p>
            <a:pPr algn="ctr" defTabSz="742950"/>
            <a:r>
              <a:rPr lang="nl-NL" sz="894">
                <a:solidFill>
                  <a:srgbClr val="7030A0"/>
                </a:solidFill>
                <a:latin typeface="Open Sans Light"/>
              </a:rPr>
              <a:t>Aanpak uitwerken</a:t>
            </a:r>
          </a:p>
        </p:txBody>
      </p:sp>
      <p:sp>
        <p:nvSpPr>
          <p:cNvPr id="28" name="Tekstvak 27">
            <a:extLst>
              <a:ext uri="{FF2B5EF4-FFF2-40B4-BE49-F238E27FC236}">
                <a16:creationId xmlns:a16="http://schemas.microsoft.com/office/drawing/2014/main" id="{F069E2B2-2741-43B2-893E-8B9FCB4B21A8}"/>
              </a:ext>
            </a:extLst>
          </p:cNvPr>
          <p:cNvSpPr txBox="1"/>
          <p:nvPr/>
        </p:nvSpPr>
        <p:spPr>
          <a:xfrm>
            <a:off x="7876498" y="4998288"/>
            <a:ext cx="1450155" cy="229935"/>
          </a:xfrm>
          <a:prstGeom prst="rect">
            <a:avLst/>
          </a:prstGeom>
          <a:noFill/>
        </p:spPr>
        <p:txBody>
          <a:bodyPr wrap="square" rtlCol="0">
            <a:spAutoFit/>
          </a:bodyPr>
          <a:lstStyle/>
          <a:p>
            <a:pPr algn="ctr" defTabSz="742950"/>
            <a:r>
              <a:rPr lang="nl-NL" sz="894" dirty="0">
                <a:solidFill>
                  <a:srgbClr val="FEE599">
                    <a:lumMod val="50000"/>
                  </a:srgbClr>
                </a:solidFill>
                <a:latin typeface="Open Sans Light"/>
              </a:rPr>
              <a:t>Uitrol workshop</a:t>
            </a:r>
          </a:p>
        </p:txBody>
      </p:sp>
      <p:sp>
        <p:nvSpPr>
          <p:cNvPr id="50" name="Tekstvak 49">
            <a:extLst>
              <a:ext uri="{FF2B5EF4-FFF2-40B4-BE49-F238E27FC236}">
                <a16:creationId xmlns:a16="http://schemas.microsoft.com/office/drawing/2014/main" id="{3B9C43D7-582C-4283-B4DB-4F3703577EA3}"/>
              </a:ext>
            </a:extLst>
          </p:cNvPr>
          <p:cNvSpPr txBox="1"/>
          <p:nvPr/>
        </p:nvSpPr>
        <p:spPr>
          <a:xfrm>
            <a:off x="6682437" y="5009604"/>
            <a:ext cx="1233997" cy="229935"/>
          </a:xfrm>
          <a:prstGeom prst="rect">
            <a:avLst/>
          </a:prstGeom>
          <a:noFill/>
        </p:spPr>
        <p:txBody>
          <a:bodyPr wrap="square" rtlCol="0">
            <a:spAutoFit/>
          </a:bodyPr>
          <a:lstStyle/>
          <a:p>
            <a:pPr algn="ctr" defTabSz="742950"/>
            <a:r>
              <a:rPr lang="nl-NL" sz="894" dirty="0">
                <a:solidFill>
                  <a:srgbClr val="FEE599">
                    <a:lumMod val="50000"/>
                  </a:srgbClr>
                </a:solidFill>
                <a:latin typeface="Open Sans Light"/>
              </a:rPr>
              <a:t>Besluitvorming</a:t>
            </a:r>
          </a:p>
        </p:txBody>
      </p:sp>
      <p:sp>
        <p:nvSpPr>
          <p:cNvPr id="30" name="Tekstvak 29">
            <a:extLst>
              <a:ext uri="{FF2B5EF4-FFF2-40B4-BE49-F238E27FC236}">
                <a16:creationId xmlns:a16="http://schemas.microsoft.com/office/drawing/2014/main" id="{5BC3FF3C-D9F8-4695-91DC-651AA29DB6AF}"/>
              </a:ext>
            </a:extLst>
          </p:cNvPr>
          <p:cNvSpPr txBox="1"/>
          <p:nvPr/>
        </p:nvSpPr>
        <p:spPr>
          <a:xfrm>
            <a:off x="2293815" y="4506807"/>
            <a:ext cx="3848350" cy="229935"/>
          </a:xfrm>
          <a:prstGeom prst="rect">
            <a:avLst/>
          </a:prstGeom>
          <a:noFill/>
        </p:spPr>
        <p:txBody>
          <a:bodyPr wrap="square" rtlCol="0">
            <a:spAutoFit/>
          </a:bodyPr>
          <a:lstStyle/>
          <a:p>
            <a:pPr algn="ctr" defTabSz="742950"/>
            <a:r>
              <a:rPr lang="nl-NL" sz="894" dirty="0">
                <a:solidFill>
                  <a:srgbClr val="7030A0"/>
                </a:solidFill>
                <a:latin typeface="Open Sans Light"/>
              </a:rPr>
              <a:t>Inventarisatie behoefte en voorstel mogelijkheden uitwerken</a:t>
            </a:r>
          </a:p>
        </p:txBody>
      </p:sp>
      <p:sp>
        <p:nvSpPr>
          <p:cNvPr id="31" name="Tekstvak 30">
            <a:extLst>
              <a:ext uri="{FF2B5EF4-FFF2-40B4-BE49-F238E27FC236}">
                <a16:creationId xmlns:a16="http://schemas.microsoft.com/office/drawing/2014/main" id="{4AB49D2B-EA4C-414C-A874-CF070F4719B4}"/>
              </a:ext>
            </a:extLst>
          </p:cNvPr>
          <p:cNvSpPr txBox="1"/>
          <p:nvPr/>
        </p:nvSpPr>
        <p:spPr>
          <a:xfrm>
            <a:off x="2335776" y="4874302"/>
            <a:ext cx="4197602" cy="367537"/>
          </a:xfrm>
          <a:prstGeom prst="rect">
            <a:avLst/>
          </a:prstGeom>
          <a:noFill/>
        </p:spPr>
        <p:txBody>
          <a:bodyPr wrap="square" rtlCol="0">
            <a:spAutoFit/>
          </a:bodyPr>
          <a:lstStyle/>
          <a:p>
            <a:pPr algn="ctr" defTabSz="742950"/>
            <a:r>
              <a:rPr lang="nl-NL" sz="894">
                <a:solidFill>
                  <a:srgbClr val="FEE599">
                    <a:lumMod val="50000"/>
                  </a:srgbClr>
                </a:solidFill>
                <a:latin typeface="Open Sans Light"/>
              </a:rPr>
              <a:t>Beleidskader 50% lokaal eigendom opstellen + uitwerken workshop individuele organisaties </a:t>
            </a:r>
          </a:p>
        </p:txBody>
      </p:sp>
    </p:spTree>
    <p:extLst>
      <p:ext uri="{BB962C8B-B14F-4D97-AF65-F5344CB8AC3E}">
        <p14:creationId xmlns:p14="http://schemas.microsoft.com/office/powerpoint/2010/main" val="622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07CA0-4A06-4723-95EF-3F4B0D599D32}"/>
              </a:ext>
            </a:extLst>
          </p:cNvPr>
          <p:cNvSpPr>
            <a:spLocks noGrp="1"/>
          </p:cNvSpPr>
          <p:nvPr>
            <p:ph type="title"/>
          </p:nvPr>
        </p:nvSpPr>
        <p:spPr/>
        <p:txBody>
          <a:bodyPr/>
          <a:lstStyle/>
          <a:p>
            <a:r>
              <a:rPr lang="nl-NL"/>
              <a:t>Projectaanpak</a:t>
            </a:r>
          </a:p>
        </p:txBody>
      </p:sp>
      <p:sp>
        <p:nvSpPr>
          <p:cNvPr id="9" name="Footer Placeholder 13">
            <a:extLst>
              <a:ext uri="{FF2B5EF4-FFF2-40B4-BE49-F238E27FC236}">
                <a16:creationId xmlns:a16="http://schemas.microsoft.com/office/drawing/2014/main" id="{70D2DB6D-3F83-4D3A-81F7-9936E88B89BC}"/>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17</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cxnSp>
        <p:nvCxnSpPr>
          <p:cNvPr id="8" name="Rechte verbindingslijn 10">
            <a:extLst>
              <a:ext uri="{FF2B5EF4-FFF2-40B4-BE49-F238E27FC236}">
                <a16:creationId xmlns:a16="http://schemas.microsoft.com/office/drawing/2014/main" id="{64DAD4F0-E23C-4B57-BC46-5EDD9B5E929C}"/>
              </a:ext>
            </a:extLst>
          </p:cNvPr>
          <p:cNvCxnSpPr>
            <a:cxnSpLocks/>
          </p:cNvCxnSpPr>
          <p:nvPr/>
        </p:nvCxnSpPr>
        <p:spPr>
          <a:xfrm>
            <a:off x="596900" y="6405778"/>
            <a:ext cx="86404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653596" y="1294069"/>
            <a:ext cx="9134929" cy="4893647"/>
          </a:xfrm>
          <a:prstGeom prst="rect">
            <a:avLst/>
          </a:prstGeom>
          <a:noFill/>
        </p:spPr>
        <p:txBody>
          <a:bodyPr wrap="square" rtlCol="0" anchor="t">
            <a:spAutoFit/>
          </a:bodyPr>
          <a:lstStyle/>
          <a:p>
            <a:r>
              <a:rPr lang="nl-NL" dirty="0"/>
              <a:t>Capaciteit:</a:t>
            </a:r>
          </a:p>
          <a:p>
            <a:r>
              <a:rPr lang="nl-NL" sz="1200" dirty="0"/>
              <a:t>Projectgroep		dagen per week	</a:t>
            </a:r>
          </a:p>
          <a:p>
            <a:r>
              <a:rPr lang="nl-NL" sz="1200" dirty="0"/>
              <a:t>Programmamanager 	4		provincie</a:t>
            </a:r>
          </a:p>
          <a:p>
            <a:r>
              <a:rPr lang="nl-NL" sz="1200" dirty="0"/>
              <a:t>Projectsecretaris 	3		ambtelijke inhuur</a:t>
            </a:r>
          </a:p>
          <a:p>
            <a:r>
              <a:rPr lang="nl-NL" sz="1200" dirty="0"/>
              <a:t>2 </a:t>
            </a:r>
            <a:r>
              <a:rPr lang="nl-NL" sz="1200" dirty="0" err="1"/>
              <a:t>regiocoordinatoren</a:t>
            </a:r>
            <a:r>
              <a:rPr lang="nl-NL" sz="1200" dirty="0"/>
              <a:t> 	2		inzet vanuit de gemeente/regio</a:t>
            </a:r>
          </a:p>
          <a:p>
            <a:r>
              <a:rPr lang="nl-NL" sz="1200" dirty="0"/>
              <a:t>Projectondersteuning	5		externe inhuur</a:t>
            </a:r>
          </a:p>
          <a:p>
            <a:r>
              <a:rPr lang="nl-NL" sz="1200" dirty="0"/>
              <a:t>Technisch projectleider	3		externe inhuur</a:t>
            </a:r>
          </a:p>
          <a:p>
            <a:r>
              <a:rPr lang="nl-NL" sz="1200" dirty="0"/>
              <a:t>3 </a:t>
            </a:r>
            <a:r>
              <a:rPr lang="nl-NL" sz="1200" dirty="0" err="1"/>
              <a:t>werkgroepvoorzitters</a:t>
            </a:r>
            <a:r>
              <a:rPr lang="nl-NL" sz="1200" dirty="0"/>
              <a:t>	2		inzet vanuit de gemeenten/ externe inhuur</a:t>
            </a:r>
          </a:p>
          <a:p>
            <a:r>
              <a:rPr lang="nl-NL" sz="1200" dirty="0"/>
              <a:t>Strateeg participatie	2		externe inhuur</a:t>
            </a:r>
          </a:p>
          <a:p>
            <a:r>
              <a:rPr lang="nl-NL" sz="1200" dirty="0"/>
              <a:t>Communicatie 	2 		provincie</a:t>
            </a:r>
          </a:p>
          <a:p>
            <a:endParaRPr lang="nl-NL" sz="1200" dirty="0"/>
          </a:p>
          <a:p>
            <a:r>
              <a:rPr lang="nl-NL" sz="1200" dirty="0"/>
              <a:t>Werkgroepen</a:t>
            </a:r>
          </a:p>
          <a:p>
            <a:r>
              <a:rPr lang="nl-NL" sz="1200" dirty="0"/>
              <a:t>5 werkgroepen (meerdere ambtenaren per werkgroep.  Zowel invliegen voor enkel moment o.b.v. expertise als ook regulier. 1-3 ambtenaren per gemeente)</a:t>
            </a:r>
          </a:p>
          <a:p>
            <a:r>
              <a:rPr lang="nl-NL" sz="1200" dirty="0"/>
              <a:t>Ambtelijke inzet	1,5</a:t>
            </a:r>
          </a:p>
          <a:p>
            <a:r>
              <a:rPr lang="nl-NL" sz="1200" dirty="0"/>
              <a:t>Ambtelijk voorzitter	</a:t>
            </a:r>
            <a:r>
              <a:rPr lang="nl-NL" sz="1200" dirty="0" smtClean="0"/>
              <a:t>hierboven opgenomen</a:t>
            </a:r>
            <a:endParaRPr lang="nl-NL" sz="1200" dirty="0"/>
          </a:p>
          <a:p>
            <a:r>
              <a:rPr lang="nl-NL" sz="1200" dirty="0"/>
              <a:t>Externe bureaus voor INHOUD.</a:t>
            </a:r>
          </a:p>
          <a:p>
            <a:r>
              <a:rPr lang="nl-NL" sz="1200" dirty="0"/>
              <a:t>	Besparing: 	</a:t>
            </a:r>
            <a:r>
              <a:rPr lang="nl-NL" sz="1200" dirty="0" err="1"/>
              <a:t>Twijnstra</a:t>
            </a:r>
            <a:r>
              <a:rPr lang="nl-NL" sz="1200" dirty="0"/>
              <a:t> Gudde (1,5 dg/w)</a:t>
            </a:r>
          </a:p>
          <a:p>
            <a:r>
              <a:rPr lang="nl-NL" sz="1200" dirty="0"/>
              <a:t>	Opwek: 	</a:t>
            </a:r>
            <a:r>
              <a:rPr lang="nl-NL" sz="1200" dirty="0" err="1"/>
              <a:t>Sweco</a:t>
            </a:r>
            <a:r>
              <a:rPr lang="nl-NL" sz="1200" dirty="0"/>
              <a:t> (1 dg/w voor GIS-analyse) + expert aanpak duurzame opwek (2 dg/w)</a:t>
            </a:r>
          </a:p>
          <a:p>
            <a:r>
              <a:rPr lang="nl-NL" sz="1200" dirty="0"/>
              <a:t>	Warmte: 	</a:t>
            </a:r>
            <a:r>
              <a:rPr lang="nl-NL" sz="1200" dirty="0" err="1"/>
              <a:t>Ekwadraat</a:t>
            </a:r>
            <a:r>
              <a:rPr lang="nl-NL" sz="1200" dirty="0"/>
              <a:t> (1,5 dg/w)</a:t>
            </a:r>
          </a:p>
          <a:p>
            <a:endParaRPr lang="nl-NL" sz="1200" dirty="0"/>
          </a:p>
          <a:p>
            <a:endParaRPr lang="nl-NL" sz="1200" dirty="0"/>
          </a:p>
          <a:p>
            <a:endParaRPr lang="nl-NL" sz="1200" dirty="0"/>
          </a:p>
          <a:p>
            <a:endParaRPr lang="nl-NL" sz="1200" dirty="0"/>
          </a:p>
          <a:p>
            <a:endParaRPr lang="nl-NL" dirty="0"/>
          </a:p>
        </p:txBody>
      </p:sp>
      <p:sp>
        <p:nvSpPr>
          <p:cNvPr id="28" name="Afgeronde rechthoek 27"/>
          <p:cNvSpPr/>
          <p:nvPr/>
        </p:nvSpPr>
        <p:spPr>
          <a:xfrm>
            <a:off x="653596" y="5296653"/>
            <a:ext cx="9021536" cy="1028700"/>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r>
              <a:rPr lang="nl-NL" dirty="0" smtClean="0"/>
              <a:t>Op dit moment geen/onvoldoende </a:t>
            </a:r>
            <a:r>
              <a:rPr lang="nl-NL" dirty="0" smtClean="0"/>
              <a:t>bezetting </a:t>
            </a:r>
            <a:r>
              <a:rPr lang="nl-NL" dirty="0"/>
              <a:t>bouwblok: sociale </a:t>
            </a:r>
            <a:r>
              <a:rPr lang="nl-NL" dirty="0" smtClean="0"/>
              <a:t>duurzaamheid, duurzame </a:t>
            </a:r>
            <a:r>
              <a:rPr lang="nl-NL" dirty="0" smtClean="0"/>
              <a:t>opwek, data/monitoring.</a:t>
            </a:r>
          </a:p>
          <a:p>
            <a:pPr algn="ctr"/>
            <a:r>
              <a:rPr lang="nl-NL" dirty="0" smtClean="0"/>
              <a:t>Inzet ambtelijke capaciteit is</a:t>
            </a:r>
            <a:r>
              <a:rPr lang="nl-NL" dirty="0" smtClean="0"/>
              <a:t> kwetsbaar. </a:t>
            </a:r>
            <a:endParaRPr lang="nl-NL" dirty="0"/>
          </a:p>
          <a:p>
            <a:r>
              <a:rPr lang="nl-NL" dirty="0"/>
              <a:t>	</a:t>
            </a:r>
            <a:endParaRPr lang="nl-NL" sz="1400" dirty="0"/>
          </a:p>
        </p:txBody>
      </p:sp>
      <p:sp>
        <p:nvSpPr>
          <p:cNvPr id="12" name="Tekstvak 11">
            <a:extLst>
              <a:ext uri="{FF2B5EF4-FFF2-40B4-BE49-F238E27FC236}">
                <a16:creationId xmlns:a16="http://schemas.microsoft.com/office/drawing/2014/main" id="{5BAB0B0D-1ADA-4961-9BEF-3830255ECB4C}"/>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Organisatie en werkwijze</a:t>
            </a:r>
          </a:p>
        </p:txBody>
      </p:sp>
    </p:spTree>
    <p:extLst>
      <p:ext uri="{BB962C8B-B14F-4D97-AF65-F5344CB8AC3E}">
        <p14:creationId xmlns:p14="http://schemas.microsoft.com/office/powerpoint/2010/main" val="149575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6AD0480-B933-8A41-A3E1-A9976A8DB354}"/>
              </a:ext>
            </a:extLst>
          </p:cNvPr>
          <p:cNvSpPr/>
          <p:nvPr/>
        </p:nvSpPr>
        <p:spPr>
          <a:xfrm>
            <a:off x="2025292" y="2635899"/>
            <a:ext cx="3004188" cy="1408209"/>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black"/>
              </a:solidFill>
              <a:effectLst/>
              <a:uLnTx/>
              <a:uFillTx/>
              <a:latin typeface="Segoe UI Symbol" panose="020B0502040204020203" pitchFamily="34" charset="0"/>
              <a:ea typeface="Segoe UI Symbol" panose="020B0502040204020203" pitchFamily="34" charset="0"/>
              <a:cs typeface="+mn-cs"/>
            </a:endParaRPr>
          </a:p>
        </p:txBody>
      </p:sp>
      <p:sp>
        <p:nvSpPr>
          <p:cNvPr id="3" name="Titel 2">
            <a:extLst>
              <a:ext uri="{FF2B5EF4-FFF2-40B4-BE49-F238E27FC236}">
                <a16:creationId xmlns:a16="http://schemas.microsoft.com/office/drawing/2014/main" id="{5F2545AC-AB3C-4D61-946F-4D44507BBCE8}"/>
              </a:ext>
            </a:extLst>
          </p:cNvPr>
          <p:cNvSpPr>
            <a:spLocks noGrp="1"/>
          </p:cNvSpPr>
          <p:nvPr>
            <p:ph type="title"/>
          </p:nvPr>
        </p:nvSpPr>
        <p:spPr/>
        <p:txBody>
          <a:bodyPr/>
          <a:lstStyle/>
          <a:p>
            <a:r>
              <a:rPr lang="nl-NL"/>
              <a:t>Uitwerking per thema</a:t>
            </a:r>
          </a:p>
        </p:txBody>
      </p:sp>
      <p:sp>
        <p:nvSpPr>
          <p:cNvPr id="36" name="Footer Placeholder 13">
            <a:extLst>
              <a:ext uri="{FF2B5EF4-FFF2-40B4-BE49-F238E27FC236}">
                <a16:creationId xmlns:a16="http://schemas.microsoft.com/office/drawing/2014/main" id="{352AB094-4F0C-4C3B-B4D2-6F883DE3CD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lumMod val="50000"/>
                    <a:lumOff val="50000"/>
                  </a:prstClr>
                </a:solidFill>
                <a:effectLst/>
                <a:uLnTx/>
                <a:uFillTx/>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C7C642-F275-4C5B-B0D6-581CB39DF2A8}" type="slidenum">
              <a:rPr kumimoji="0" lang="nl-NL" sz="900" b="0" i="0" u="none" strike="noStrike" kern="1200" cap="none" spc="0" normalizeH="0" baseline="0" noProof="0" smtClean="0">
                <a:ln>
                  <a:noFill/>
                </a:ln>
                <a:solidFill>
                  <a:prstClr val="black">
                    <a:tint val="75000"/>
                  </a:prstClr>
                </a:solidFill>
                <a:effectLst/>
                <a:uLnTx/>
                <a:uFillTx/>
                <a:latin typeface="Segoe UI Symbol" panose="020B0502040204020203" pitchFamily="34" charset="0"/>
                <a:ea typeface="Segoe UI Symbol" panose="020B050204020402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900" b="0" i="0" u="none" strike="noStrike" kern="1200" cap="none" spc="0" normalizeH="0" baseline="0" noProof="0">
              <a:ln>
                <a:noFill/>
              </a:ln>
              <a:solidFill>
                <a:prstClr val="black">
                  <a:tint val="75000"/>
                </a:prstClr>
              </a:solidFill>
              <a:effectLst/>
              <a:uLnTx/>
              <a:uFillTx/>
              <a:latin typeface="Segoe UI Symbol" panose="020B0502040204020203" pitchFamily="34" charset="0"/>
              <a:ea typeface="Segoe UI Symbol" panose="020B0502040204020203"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D879ED0-EAD9-E24C-848D-DE5375FD1AEB}"/>
              </a:ext>
            </a:extLst>
          </p:cNvPr>
          <p:cNvSpPr/>
          <p:nvPr/>
        </p:nvSpPr>
        <p:spPr>
          <a:xfrm>
            <a:off x="1226930" y="3601001"/>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Warmte verdelen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37" name="Rounded Rectangle 36">
            <a:extLst>
              <a:ext uri="{FF2B5EF4-FFF2-40B4-BE49-F238E27FC236}">
                <a16:creationId xmlns:a16="http://schemas.microsoft.com/office/drawing/2014/main" id="{0015013F-7CCA-3F4E-912F-CA264B8DC530}"/>
              </a:ext>
            </a:extLst>
          </p:cNvPr>
          <p:cNvSpPr/>
          <p:nvPr/>
        </p:nvSpPr>
        <p:spPr>
          <a:xfrm>
            <a:off x="1226929" y="2166433"/>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Duurzaam opwekken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38" name="Rounded Rectangle 37">
            <a:extLst>
              <a:ext uri="{FF2B5EF4-FFF2-40B4-BE49-F238E27FC236}">
                <a16:creationId xmlns:a16="http://schemas.microsoft.com/office/drawing/2014/main" id="{3EF1BEB3-D81B-A04F-8950-C3C2BE5F05F9}"/>
              </a:ext>
            </a:extLst>
          </p:cNvPr>
          <p:cNvSpPr/>
          <p:nvPr/>
        </p:nvSpPr>
        <p:spPr>
          <a:xfrm>
            <a:off x="3881446" y="2170643"/>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Energie besparen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39" name="Rounded Rectangle 38">
            <a:extLst>
              <a:ext uri="{FF2B5EF4-FFF2-40B4-BE49-F238E27FC236}">
                <a16:creationId xmlns:a16="http://schemas.microsoft.com/office/drawing/2014/main" id="{8B6AE75B-7031-0B49-9D93-FEAEBC99981C}"/>
              </a:ext>
            </a:extLst>
          </p:cNvPr>
          <p:cNvSpPr/>
          <p:nvPr/>
        </p:nvSpPr>
        <p:spPr>
          <a:xfrm>
            <a:off x="3942958" y="3616488"/>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Samenwerken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sp>
        <p:nvSpPr>
          <p:cNvPr id="55" name="Rounded Rectangle 37">
            <a:extLst>
              <a:ext uri="{FF2B5EF4-FFF2-40B4-BE49-F238E27FC236}">
                <a16:creationId xmlns:a16="http://schemas.microsoft.com/office/drawing/2014/main" id="{3EF1BEB3-D81B-A04F-8950-C3C2BE5F05F9}"/>
              </a:ext>
            </a:extLst>
          </p:cNvPr>
          <p:cNvSpPr/>
          <p:nvPr/>
        </p:nvSpPr>
        <p:spPr>
          <a:xfrm>
            <a:off x="6535963" y="2916539"/>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rPr>
              <a:t>Proces &amp; uitvoering RES 1.0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prstClr val="white"/>
              </a:solidFill>
              <a:effectLst/>
              <a:uLnTx/>
              <a:uFillTx/>
              <a:latin typeface="Segoe UI Symbol" panose="020B0502040204020203" pitchFamily="34" charset="0"/>
              <a:ea typeface="Segoe UI Symbol" panose="020B0502040204020203" pitchFamily="34" charset="0"/>
              <a:cs typeface="+mn-cs"/>
            </a:endParaRPr>
          </a:p>
        </p:txBody>
      </p:sp>
      <p:cxnSp>
        <p:nvCxnSpPr>
          <p:cNvPr id="15" name="Rechte verbindingslijn 14"/>
          <p:cNvCxnSpPr>
            <a:stCxn id="2" idx="3"/>
            <a:endCxn id="55" idx="1"/>
          </p:cNvCxnSpPr>
          <p:nvPr/>
        </p:nvCxnSpPr>
        <p:spPr>
          <a:xfrm flipV="1">
            <a:off x="5029480" y="3340003"/>
            <a:ext cx="1506483"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0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DEB0030-FABC-E84E-AB40-C2AB5CCE02B2}"/>
              </a:ext>
            </a:extLst>
          </p:cNvPr>
          <p:cNvCxnSpPr>
            <a:cxnSpLocks/>
          </p:cNvCxnSpPr>
          <p:nvPr/>
        </p:nvCxnSpPr>
        <p:spPr>
          <a:xfrm>
            <a:off x="596900" y="1052513"/>
            <a:ext cx="86404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el 4">
            <a:extLst>
              <a:ext uri="{FF2B5EF4-FFF2-40B4-BE49-F238E27FC236}">
                <a16:creationId xmlns:a16="http://schemas.microsoft.com/office/drawing/2014/main" id="{4C8D32B4-EBC8-4927-97AD-D8075D0CB02A}"/>
              </a:ext>
            </a:extLst>
          </p:cNvPr>
          <p:cNvSpPr>
            <a:spLocks noGrp="1"/>
          </p:cNvSpPr>
          <p:nvPr>
            <p:ph type="title"/>
          </p:nvPr>
        </p:nvSpPr>
        <p:spPr/>
        <p:txBody>
          <a:bodyPr/>
          <a:lstStyle/>
          <a:p>
            <a:r>
              <a:rPr lang="nl-NL"/>
              <a:t>Hoofdpunten Samenwerken</a:t>
            </a:r>
          </a:p>
        </p:txBody>
      </p:sp>
      <p:sp>
        <p:nvSpPr>
          <p:cNvPr id="34" name="Footer Placeholder 13">
            <a:extLst>
              <a:ext uri="{FF2B5EF4-FFF2-40B4-BE49-F238E27FC236}">
                <a16:creationId xmlns:a16="http://schemas.microsoft.com/office/drawing/2014/main" id="{14BBDB9E-C8B7-5A4A-87F9-B997BCF18538}"/>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19</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46" name="TextBox 31">
            <a:extLst>
              <a:ext uri="{FF2B5EF4-FFF2-40B4-BE49-F238E27FC236}">
                <a16:creationId xmlns:a16="http://schemas.microsoft.com/office/drawing/2014/main" id="{6B464018-CDD9-49DD-9AC1-EA366C1C80E3}"/>
              </a:ext>
            </a:extLst>
          </p:cNvPr>
          <p:cNvSpPr txBox="1"/>
          <p:nvPr/>
        </p:nvSpPr>
        <p:spPr>
          <a:xfrm>
            <a:off x="3112211"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09-2020</a:t>
            </a:r>
          </a:p>
        </p:txBody>
      </p:sp>
      <p:sp>
        <p:nvSpPr>
          <p:cNvPr id="51" name="TextBox 29">
            <a:extLst>
              <a:ext uri="{FF2B5EF4-FFF2-40B4-BE49-F238E27FC236}">
                <a16:creationId xmlns:a16="http://schemas.microsoft.com/office/drawing/2014/main" id="{D874C979-F9A8-4647-84B6-BECC21C5EED9}"/>
              </a:ext>
            </a:extLst>
          </p:cNvPr>
          <p:cNvSpPr txBox="1"/>
          <p:nvPr/>
        </p:nvSpPr>
        <p:spPr>
          <a:xfrm>
            <a:off x="1507643"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07-2020</a:t>
            </a:r>
          </a:p>
        </p:txBody>
      </p:sp>
      <p:sp>
        <p:nvSpPr>
          <p:cNvPr id="52" name="TextBox 31">
            <a:extLst>
              <a:ext uri="{FF2B5EF4-FFF2-40B4-BE49-F238E27FC236}">
                <a16:creationId xmlns:a16="http://schemas.microsoft.com/office/drawing/2014/main" id="{48BC4ACE-AF1B-4933-9A61-7FD2645967EA}"/>
              </a:ext>
            </a:extLst>
          </p:cNvPr>
          <p:cNvSpPr txBox="1"/>
          <p:nvPr/>
        </p:nvSpPr>
        <p:spPr>
          <a:xfrm>
            <a:off x="4540194" y="513136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11-2020</a:t>
            </a:r>
          </a:p>
        </p:txBody>
      </p:sp>
      <p:sp>
        <p:nvSpPr>
          <p:cNvPr id="59" name="Rounded Rectangle 35">
            <a:extLst>
              <a:ext uri="{FF2B5EF4-FFF2-40B4-BE49-F238E27FC236}">
                <a16:creationId xmlns:a16="http://schemas.microsoft.com/office/drawing/2014/main" id="{1E07830E-59D2-4D13-B56C-4FC58EF4EB5B}"/>
              </a:ext>
            </a:extLst>
          </p:cNvPr>
          <p:cNvSpPr/>
          <p:nvPr/>
        </p:nvSpPr>
        <p:spPr>
          <a:xfrm>
            <a:off x="7796140" y="5436270"/>
            <a:ext cx="353451" cy="21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latin typeface="Segoe UI Symbol" panose="020B0502040204020203" pitchFamily="34" charset="0"/>
              <a:ea typeface="Segoe UI Symbol" panose="020B0502040204020203" pitchFamily="34" charset="0"/>
            </a:endParaRPr>
          </a:p>
        </p:txBody>
      </p:sp>
      <p:sp>
        <p:nvSpPr>
          <p:cNvPr id="61" name="TextBox 29">
            <a:extLst>
              <a:ext uri="{FF2B5EF4-FFF2-40B4-BE49-F238E27FC236}">
                <a16:creationId xmlns:a16="http://schemas.microsoft.com/office/drawing/2014/main" id="{008F6424-8A18-4B41-8962-9E958280FCDF}"/>
              </a:ext>
            </a:extLst>
          </p:cNvPr>
          <p:cNvSpPr txBox="1"/>
          <p:nvPr/>
        </p:nvSpPr>
        <p:spPr>
          <a:xfrm>
            <a:off x="316069"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05-2020</a:t>
            </a:r>
          </a:p>
        </p:txBody>
      </p:sp>
      <p:sp>
        <p:nvSpPr>
          <p:cNvPr id="62" name="TextBox 31">
            <a:extLst>
              <a:ext uri="{FF2B5EF4-FFF2-40B4-BE49-F238E27FC236}">
                <a16:creationId xmlns:a16="http://schemas.microsoft.com/office/drawing/2014/main" id="{A4D13F92-9269-4F29-81C0-2CDDD4FBD3C9}"/>
              </a:ext>
            </a:extLst>
          </p:cNvPr>
          <p:cNvSpPr txBox="1"/>
          <p:nvPr/>
        </p:nvSpPr>
        <p:spPr>
          <a:xfrm>
            <a:off x="6024228" y="5130665"/>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01-2021</a:t>
            </a:r>
          </a:p>
        </p:txBody>
      </p:sp>
      <p:sp>
        <p:nvSpPr>
          <p:cNvPr id="65" name="TextBox 31">
            <a:extLst>
              <a:ext uri="{FF2B5EF4-FFF2-40B4-BE49-F238E27FC236}">
                <a16:creationId xmlns:a16="http://schemas.microsoft.com/office/drawing/2014/main" id="{BE8E1CA9-C82C-45BE-AED0-04FE44B4C574}"/>
              </a:ext>
            </a:extLst>
          </p:cNvPr>
          <p:cNvSpPr txBox="1"/>
          <p:nvPr/>
        </p:nvSpPr>
        <p:spPr>
          <a:xfrm>
            <a:off x="7211162"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03-2021</a:t>
            </a:r>
          </a:p>
        </p:txBody>
      </p:sp>
      <p:cxnSp>
        <p:nvCxnSpPr>
          <p:cNvPr id="67" name="Straight Connector 6">
            <a:extLst>
              <a:ext uri="{FF2B5EF4-FFF2-40B4-BE49-F238E27FC236}">
                <a16:creationId xmlns:a16="http://schemas.microsoft.com/office/drawing/2014/main" id="{BEC27041-362C-435B-BAA1-96E6994083B8}"/>
              </a:ext>
            </a:extLst>
          </p:cNvPr>
          <p:cNvCxnSpPr>
            <a:cxnSpLocks/>
          </p:cNvCxnSpPr>
          <p:nvPr/>
        </p:nvCxnSpPr>
        <p:spPr>
          <a:xfrm>
            <a:off x="596900" y="1052513"/>
            <a:ext cx="86404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Rounded Rectangle 39">
            <a:extLst>
              <a:ext uri="{FF2B5EF4-FFF2-40B4-BE49-F238E27FC236}">
                <a16:creationId xmlns:a16="http://schemas.microsoft.com/office/drawing/2014/main" id="{4AAF02AF-0F8A-4AFA-808E-DF428E2CA3CB}"/>
              </a:ext>
            </a:extLst>
          </p:cNvPr>
          <p:cNvSpPr/>
          <p:nvPr/>
        </p:nvSpPr>
        <p:spPr>
          <a:xfrm>
            <a:off x="4716779" y="1128576"/>
            <a:ext cx="5018418" cy="5051083"/>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200" b="1">
                <a:solidFill>
                  <a:schemeClr val="tx1"/>
                </a:solidFill>
                <a:latin typeface="Segoe UI Symbol" panose="020B0502040204020203" pitchFamily="34" charset="0"/>
                <a:ea typeface="Segoe UI Symbol" panose="020B0502040204020203" pitchFamily="34" charset="0"/>
              </a:rPr>
              <a:t>Bouwblokken</a:t>
            </a:r>
          </a:p>
        </p:txBody>
      </p:sp>
      <p:sp>
        <p:nvSpPr>
          <p:cNvPr id="76" name="Rounded Rectangle 36">
            <a:extLst>
              <a:ext uri="{FF2B5EF4-FFF2-40B4-BE49-F238E27FC236}">
                <a16:creationId xmlns:a16="http://schemas.microsoft.com/office/drawing/2014/main" id="{48A7BC09-0BB1-4D66-812E-571772A01474}"/>
              </a:ext>
            </a:extLst>
          </p:cNvPr>
          <p:cNvSpPr/>
          <p:nvPr/>
        </p:nvSpPr>
        <p:spPr>
          <a:xfrm>
            <a:off x="182879" y="1157833"/>
            <a:ext cx="4357315" cy="5021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nl-NL" sz="1200" b="1">
                <a:solidFill>
                  <a:schemeClr val="tx1"/>
                </a:solidFill>
                <a:latin typeface="Segoe UI Symbol" panose="020B0502040204020203" pitchFamily="34" charset="0"/>
                <a:ea typeface="Segoe UI Symbol" panose="020B0502040204020203" pitchFamily="34" charset="0"/>
              </a:rPr>
              <a:t>Omschrijving en gewenste resultaat:</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Borgen belanghebbenden juiste wijze worden betrokken bij RES.</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Sociale duurzaamheid: </a:t>
            </a:r>
            <a:r>
              <a:rPr lang="nl-NL" sz="1200" err="1">
                <a:solidFill>
                  <a:schemeClr val="tx1"/>
                </a:solidFill>
                <a:latin typeface="Segoe UI Symbol" panose="020B0502040204020203" pitchFamily="34" charset="0"/>
                <a:ea typeface="Segoe UI Symbol" panose="020B0502040204020203" pitchFamily="34" charset="0"/>
              </a:rPr>
              <a:t>sateprikker</a:t>
            </a:r>
            <a:r>
              <a:rPr lang="nl-NL" sz="1200">
                <a:solidFill>
                  <a:schemeClr val="tx1"/>
                </a:solidFill>
                <a:latin typeface="Segoe UI Symbol" panose="020B0502040204020203" pitchFamily="34" charset="0"/>
                <a:ea typeface="Segoe UI Symbol" panose="020B0502040204020203" pitchFamily="34" charset="0"/>
              </a:rPr>
              <a:t>: handreiking</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Is draagvlak voor Investeringsfonds en/of Energiebedrijf? Zo ja, ook een aanpak voor de instrumenten</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Handreiking lokaal eigenaarschap voor gemeenten</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Handreiking borging RES in omgevingsbeleid </a:t>
            </a:r>
          </a:p>
          <a:p>
            <a:pPr marL="228600" indent="-228600">
              <a:buFont typeface="+mj-lt"/>
              <a:buAutoNum type="arabicPeriod"/>
            </a:pPr>
            <a:endParaRPr lang="nl-NL" sz="1200">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p:txBody>
      </p:sp>
      <p:sp>
        <p:nvSpPr>
          <p:cNvPr id="2" name="Ovaal 1">
            <a:extLst>
              <a:ext uri="{FF2B5EF4-FFF2-40B4-BE49-F238E27FC236}">
                <a16:creationId xmlns:a16="http://schemas.microsoft.com/office/drawing/2014/main" id="{CB3F4337-AC0B-44A9-B6C2-B37E95DA4FFF}"/>
              </a:ext>
            </a:extLst>
          </p:cNvPr>
          <p:cNvSpPr/>
          <p:nvPr/>
        </p:nvSpPr>
        <p:spPr>
          <a:xfrm>
            <a:off x="8488153" y="158910"/>
            <a:ext cx="754981" cy="751055"/>
          </a:xfrm>
          <a:prstGeom prst="ellipse">
            <a:avLst/>
          </a:prstGeom>
          <a:solidFill>
            <a:schemeClr val="accent6"/>
          </a:solidFill>
          <a:ln w="2282" cap="flat">
            <a:solidFill>
              <a:schemeClr val="accent6"/>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
              <a:t>SW</a:t>
            </a:r>
          </a:p>
        </p:txBody>
      </p:sp>
      <p:sp>
        <p:nvSpPr>
          <p:cNvPr id="3" name="AutoShape 2" descr="Van Het Legoblok Van Het Stuk Speelgoed De Kinderjaren Van Het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8061213" y="1256898"/>
            <a:ext cx="1123071" cy="927557"/>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007" y="2836729"/>
            <a:ext cx="4650656" cy="2417046"/>
          </a:xfrm>
          <a:prstGeom prst="rect">
            <a:avLst/>
          </a:prstGeom>
        </p:spPr>
      </p:pic>
    </p:spTree>
    <p:extLst>
      <p:ext uri="{BB962C8B-B14F-4D97-AF65-F5344CB8AC3E}">
        <p14:creationId xmlns:p14="http://schemas.microsoft.com/office/powerpoint/2010/main" val="49379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Inhoudsopgave</a:t>
            </a:r>
          </a:p>
        </p:txBody>
      </p:sp>
      <p:sp>
        <p:nvSpPr>
          <p:cNvPr id="4" name="Tijdelijke aanduiding voor dianummer 3"/>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2</a:t>
            </a:fld>
            <a:endParaRPr lang="nl-NL">
              <a:solidFill>
                <a:srgbClr val="1D344D"/>
              </a:solidFill>
              <a:latin typeface="Open Sans Light"/>
            </a:endParaRPr>
          </a:p>
        </p:txBody>
      </p:sp>
      <p:sp>
        <p:nvSpPr>
          <p:cNvPr id="6" name="Rectangle 15">
            <a:extLst>
              <a:ext uri="{FF2B5EF4-FFF2-40B4-BE49-F238E27FC236}">
                <a16:creationId xmlns:a16="http://schemas.microsoft.com/office/drawing/2014/main" id="{D12547F4-A7F4-4907-9DF5-FF75B6E3B05D}"/>
              </a:ext>
            </a:extLst>
          </p:cNvPr>
          <p:cNvSpPr/>
          <p:nvPr/>
        </p:nvSpPr>
        <p:spPr>
          <a:xfrm>
            <a:off x="614362" y="1093891"/>
            <a:ext cx="8677275" cy="4181520"/>
          </a:xfrm>
          <a:prstGeom prst="rect">
            <a:avLst/>
          </a:prstGeom>
        </p:spPr>
        <p:txBody>
          <a:bodyPr wrap="square" lIns="0" tIns="72000">
            <a:spAutoFit/>
          </a:bodyPr>
          <a:lstStyle/>
          <a:p>
            <a:pPr>
              <a:lnSpc>
                <a:spcPct val="120000"/>
              </a:lnSpc>
              <a:spcAft>
                <a:spcPts val="0"/>
              </a:spcAft>
            </a:pPr>
            <a:r>
              <a:rPr lang="nl-NL" sz="1400" b="1">
                <a:solidFill>
                  <a:srgbClr val="3586E4"/>
                </a:solidFill>
                <a:latin typeface="Segoe UI Symbol" panose="020B0502040204020203" pitchFamily="34" charset="0"/>
                <a:ea typeface="Segoe UI Symbol" panose="020B0502040204020203" pitchFamily="34" charset="0"/>
                <a:cs typeface="Arial" panose="020B0604020202020204" pitchFamily="34" charset="0"/>
              </a:rPr>
              <a:t>Context								</a:t>
            </a:r>
            <a:r>
              <a:rPr lang="nl-NL" sz="1400" b="1">
                <a:latin typeface="Segoe UI Symbol" panose="020B0502040204020203" pitchFamily="34" charset="0"/>
                <a:ea typeface="Segoe UI Symbol" panose="020B0502040204020203" pitchFamily="34" charset="0"/>
                <a:cs typeface="Arial" panose="020B0604020202020204" pitchFamily="34" charset="0"/>
              </a:rPr>
              <a:t>P. 3</a:t>
            </a:r>
            <a:r>
              <a:rPr lang="nl-NL" sz="1400">
                <a:latin typeface="Segoe UI Symbol" panose="020B0502040204020203" pitchFamily="34" charset="0"/>
                <a:ea typeface="Segoe UI Symbol" panose="020B0502040204020203" pitchFamily="34" charset="0"/>
                <a:cs typeface="Arial" panose="020B0604020202020204" pitchFamily="34" charset="0"/>
              </a:rPr>
              <a:t>	</a:t>
            </a:r>
          </a:p>
          <a:p>
            <a:pPr marL="171450" indent="-171450">
              <a:lnSpc>
                <a:spcPct val="120000"/>
              </a:lnSpc>
              <a:spcAft>
                <a:spcPts val="0"/>
              </a:spcAft>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Van concept naar 1.0</a:t>
            </a:r>
          </a:p>
          <a:p>
            <a:pPr marL="171450" indent="-171450">
              <a:lnSpc>
                <a:spcPct val="120000"/>
              </a:lnSpc>
              <a:spcAft>
                <a:spcPts val="0"/>
              </a:spcAft>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Planning</a:t>
            </a:r>
          </a:p>
          <a:p>
            <a:pPr marL="171450" indent="-171450">
              <a:lnSpc>
                <a:spcPct val="120000"/>
              </a:lnSpc>
              <a:spcAft>
                <a:spcPts val="0"/>
              </a:spcAft>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Doelen, focus, resultaten RES 1.0</a:t>
            </a:r>
          </a:p>
          <a:p>
            <a:pPr>
              <a:lnSpc>
                <a:spcPct val="120000"/>
              </a:lnSpc>
              <a:spcAft>
                <a:spcPts val="0"/>
              </a:spcAft>
            </a:pPr>
            <a:r>
              <a:rPr lang="nl-NL" sz="1400">
                <a:latin typeface="Segoe UI Symbol" panose="020B0502040204020203" pitchFamily="34" charset="0"/>
                <a:ea typeface="Segoe UI Symbol" panose="020B0502040204020203" pitchFamily="34" charset="0"/>
                <a:cs typeface="Arial" panose="020B0604020202020204" pitchFamily="34" charset="0"/>
              </a:rPr>
              <a:t>					</a:t>
            </a:r>
            <a:r>
              <a:rPr lang="nl-NL" sz="1400" b="1">
                <a:latin typeface="Segoe UI Symbol" panose="020B0502040204020203" pitchFamily="34" charset="0"/>
                <a:ea typeface="Segoe UI Symbol" panose="020B0502040204020203" pitchFamily="34" charset="0"/>
                <a:cs typeface="Arial" panose="020B0604020202020204" pitchFamily="34" charset="0"/>
              </a:rPr>
              <a:t>				</a:t>
            </a:r>
          </a:p>
          <a:p>
            <a:pPr>
              <a:lnSpc>
                <a:spcPct val="120000"/>
              </a:lnSpc>
            </a:pPr>
            <a:r>
              <a:rPr lang="nl-NL" sz="1400" b="1">
                <a:solidFill>
                  <a:srgbClr val="3586E4"/>
                </a:solidFill>
                <a:latin typeface="Segoe UI Symbol" panose="020B0502040204020203" pitchFamily="34" charset="0"/>
                <a:ea typeface="Segoe UI Symbol" panose="020B0502040204020203" pitchFamily="34" charset="0"/>
                <a:cs typeface="Arial" panose="020B0604020202020204" pitchFamily="34" charset="0"/>
              </a:rPr>
              <a:t>Projectaanpak</a:t>
            </a:r>
            <a:r>
              <a:rPr lang="nl-NL" sz="1400" b="1">
                <a:latin typeface="Segoe UI Symbol" panose="020B0502040204020203" pitchFamily="34" charset="0"/>
                <a:ea typeface="Segoe UI Symbol" panose="020B0502040204020203" pitchFamily="34" charset="0"/>
                <a:cs typeface="Arial" panose="020B0604020202020204" pitchFamily="34" charset="0"/>
              </a:rPr>
              <a:t>							P. 9</a:t>
            </a:r>
          </a:p>
          <a:p>
            <a:pPr marL="171450" indent="-171450">
              <a:lnSpc>
                <a:spcPct val="120000"/>
              </a:lnSpc>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Inhoudelijke uitwerking: overzicht bouwblokken</a:t>
            </a:r>
          </a:p>
          <a:p>
            <a:pPr marL="171450" indent="-171450">
              <a:lnSpc>
                <a:spcPct val="120000"/>
              </a:lnSpc>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Organisatie en werkwijze</a:t>
            </a:r>
          </a:p>
          <a:p>
            <a:pPr marL="171450" indent="-171450">
              <a:lnSpc>
                <a:spcPct val="120000"/>
              </a:lnSpc>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Omgeving: participatie, volksvertegenwoordigers, belanghebbenden</a:t>
            </a:r>
          </a:p>
          <a:p>
            <a:pPr>
              <a:lnSpc>
                <a:spcPct val="120000"/>
              </a:lnSpc>
            </a:pPr>
            <a:endParaRPr lang="nl-NL" sz="1400">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pPr>
            <a:r>
              <a:rPr lang="nl-NL" sz="1400">
                <a:latin typeface="Segoe UI Symbol" panose="020B0502040204020203" pitchFamily="34" charset="0"/>
                <a:ea typeface="Segoe UI Symbol" panose="020B0502040204020203" pitchFamily="34" charset="0"/>
                <a:cs typeface="Arial" panose="020B0604020202020204" pitchFamily="34" charset="0"/>
              </a:rPr>
              <a:t>	 					</a:t>
            </a:r>
            <a:r>
              <a:rPr lang="nl-NL" sz="1400" b="1">
                <a:latin typeface="Segoe UI Symbol" panose="020B0502040204020203" pitchFamily="34" charset="0"/>
                <a:ea typeface="Segoe UI Symbol" panose="020B0502040204020203" pitchFamily="34" charset="0"/>
                <a:cs typeface="Arial" panose="020B0604020202020204" pitchFamily="34" charset="0"/>
              </a:rPr>
              <a:t>			</a:t>
            </a:r>
          </a:p>
          <a:p>
            <a:pPr>
              <a:lnSpc>
                <a:spcPct val="120000"/>
              </a:lnSpc>
            </a:pPr>
            <a:r>
              <a:rPr lang="nl-NL" sz="1400" b="1">
                <a:solidFill>
                  <a:srgbClr val="3586E4"/>
                </a:solidFill>
                <a:latin typeface="Segoe UI Symbol" panose="020B0502040204020203" pitchFamily="34" charset="0"/>
                <a:ea typeface="Segoe UI Symbol" panose="020B0502040204020203" pitchFamily="34" charset="0"/>
                <a:cs typeface="Arial" panose="020B0604020202020204" pitchFamily="34" charset="0"/>
              </a:rPr>
              <a:t>Uitwerking per bouwblok	</a:t>
            </a:r>
            <a:r>
              <a:rPr lang="nl-NL" sz="1400" b="1">
                <a:latin typeface="Segoe UI Symbol" panose="020B0502040204020203" pitchFamily="34" charset="0"/>
                <a:ea typeface="Segoe UI Symbol" panose="020B0502040204020203" pitchFamily="34" charset="0"/>
                <a:cs typeface="Arial" panose="020B0604020202020204" pitchFamily="34" charset="0"/>
              </a:rPr>
              <a:t>					P. 18</a:t>
            </a:r>
          </a:p>
          <a:p>
            <a:pPr marL="171450" indent="-171450">
              <a:lnSpc>
                <a:spcPct val="120000"/>
              </a:lnSpc>
              <a:spcAft>
                <a:spcPts val="0"/>
              </a:spcAft>
              <a:buFont typeface="Wingdings" panose="05000000000000000000" pitchFamily="2" charset="2"/>
              <a:buChar char="§"/>
            </a:pPr>
            <a:r>
              <a:rPr lang="nl-NL" sz="1400">
                <a:latin typeface="Segoe UI Symbol" panose="020B0502040204020203" pitchFamily="34" charset="0"/>
                <a:ea typeface="Segoe UI Symbol" panose="020B0502040204020203" pitchFamily="34" charset="0"/>
                <a:cs typeface="Arial" panose="020B0604020202020204" pitchFamily="34" charset="0"/>
              </a:rPr>
              <a:t>Overzicht per thema</a:t>
            </a:r>
          </a:p>
          <a:p>
            <a:pPr>
              <a:lnSpc>
                <a:spcPct val="120000"/>
              </a:lnSpc>
              <a:spcAft>
                <a:spcPts val="0"/>
              </a:spcAft>
            </a:pPr>
            <a:endParaRPr lang="nl-NL" sz="1400">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spcAft>
                <a:spcPts val="0"/>
              </a:spcAft>
            </a:pPr>
            <a:endParaRPr lang="nl-NL" sz="1200">
              <a:latin typeface="Segoe UI Symbol" panose="020B0502040204020203" pitchFamily="34" charset="0"/>
              <a:ea typeface="Segoe UI Symbol" panose="020B0502040204020203" pitchFamily="34" charset="0"/>
              <a:cs typeface="Arial" panose="020B0604020202020204" pitchFamily="34" charset="0"/>
            </a:endParaRPr>
          </a:p>
          <a:p>
            <a:pPr>
              <a:lnSpc>
                <a:spcPct val="120000"/>
              </a:lnSpc>
              <a:spcAft>
                <a:spcPts val="0"/>
              </a:spcAft>
            </a:pPr>
            <a:r>
              <a:rPr lang="nl-NL" sz="1200" b="1">
                <a:latin typeface="Segoe UI Symbol" panose="020B0502040204020203" pitchFamily="34" charset="0"/>
                <a:ea typeface="Segoe UI Symbol" panose="020B0502040204020203" pitchFamily="34" charset="0"/>
                <a:cs typeface="Arial" panose="020B0604020202020204" pitchFamily="34" charset="0"/>
              </a:rPr>
              <a:t>	</a:t>
            </a:r>
          </a:p>
        </p:txBody>
      </p:sp>
    </p:spTree>
    <p:extLst>
      <p:ext uri="{BB962C8B-B14F-4D97-AF65-F5344CB8AC3E}">
        <p14:creationId xmlns:p14="http://schemas.microsoft.com/office/powerpoint/2010/main" val="275738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A6F6B-2E87-4385-B9DD-C156A24538DD}"/>
              </a:ext>
            </a:extLst>
          </p:cNvPr>
          <p:cNvSpPr>
            <a:spLocks noGrp="1"/>
          </p:cNvSpPr>
          <p:nvPr>
            <p:ph type="title"/>
          </p:nvPr>
        </p:nvSpPr>
        <p:spPr/>
        <p:txBody>
          <a:bodyPr/>
          <a:lstStyle/>
          <a:p>
            <a:r>
              <a:rPr lang="nl-NL"/>
              <a:t>Hoofdpunten Energie Besparen</a:t>
            </a:r>
          </a:p>
        </p:txBody>
      </p:sp>
      <p:sp>
        <p:nvSpPr>
          <p:cNvPr id="34" name="Footer Placeholder 13">
            <a:extLst>
              <a:ext uri="{FF2B5EF4-FFF2-40B4-BE49-F238E27FC236}">
                <a16:creationId xmlns:a16="http://schemas.microsoft.com/office/drawing/2014/main" id="{14BBDB9E-C8B7-5A4A-87F9-B997BCF18538}"/>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20</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46" name="TextBox 31">
            <a:extLst>
              <a:ext uri="{FF2B5EF4-FFF2-40B4-BE49-F238E27FC236}">
                <a16:creationId xmlns:a16="http://schemas.microsoft.com/office/drawing/2014/main" id="{6B464018-CDD9-49DD-9AC1-EA366C1C80E3}"/>
              </a:ext>
            </a:extLst>
          </p:cNvPr>
          <p:cNvSpPr txBox="1"/>
          <p:nvPr/>
        </p:nvSpPr>
        <p:spPr>
          <a:xfrm>
            <a:off x="3112211"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09-2020</a:t>
            </a:r>
          </a:p>
        </p:txBody>
      </p:sp>
      <p:sp>
        <p:nvSpPr>
          <p:cNvPr id="51" name="TextBox 29">
            <a:extLst>
              <a:ext uri="{FF2B5EF4-FFF2-40B4-BE49-F238E27FC236}">
                <a16:creationId xmlns:a16="http://schemas.microsoft.com/office/drawing/2014/main" id="{D874C979-F9A8-4647-84B6-BECC21C5EED9}"/>
              </a:ext>
            </a:extLst>
          </p:cNvPr>
          <p:cNvSpPr txBox="1"/>
          <p:nvPr/>
        </p:nvSpPr>
        <p:spPr>
          <a:xfrm>
            <a:off x="1507643"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07-2020</a:t>
            </a:r>
          </a:p>
        </p:txBody>
      </p:sp>
      <p:sp>
        <p:nvSpPr>
          <p:cNvPr id="52" name="TextBox 31">
            <a:extLst>
              <a:ext uri="{FF2B5EF4-FFF2-40B4-BE49-F238E27FC236}">
                <a16:creationId xmlns:a16="http://schemas.microsoft.com/office/drawing/2014/main" id="{48BC4ACE-AF1B-4933-9A61-7FD2645967EA}"/>
              </a:ext>
            </a:extLst>
          </p:cNvPr>
          <p:cNvSpPr txBox="1"/>
          <p:nvPr/>
        </p:nvSpPr>
        <p:spPr>
          <a:xfrm>
            <a:off x="4540194" y="513136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11-2020</a:t>
            </a:r>
          </a:p>
        </p:txBody>
      </p:sp>
      <p:sp>
        <p:nvSpPr>
          <p:cNvPr id="59" name="Rounded Rectangle 35">
            <a:extLst>
              <a:ext uri="{FF2B5EF4-FFF2-40B4-BE49-F238E27FC236}">
                <a16:creationId xmlns:a16="http://schemas.microsoft.com/office/drawing/2014/main" id="{1E07830E-59D2-4D13-B56C-4FC58EF4EB5B}"/>
              </a:ext>
            </a:extLst>
          </p:cNvPr>
          <p:cNvSpPr/>
          <p:nvPr/>
        </p:nvSpPr>
        <p:spPr>
          <a:xfrm>
            <a:off x="7796140" y="5436270"/>
            <a:ext cx="353451" cy="21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latin typeface="Segoe UI Symbol" panose="020B0502040204020203" pitchFamily="34" charset="0"/>
              <a:ea typeface="Segoe UI Symbol" panose="020B0502040204020203" pitchFamily="34" charset="0"/>
            </a:endParaRPr>
          </a:p>
        </p:txBody>
      </p:sp>
      <p:sp>
        <p:nvSpPr>
          <p:cNvPr id="61" name="TextBox 29">
            <a:extLst>
              <a:ext uri="{FF2B5EF4-FFF2-40B4-BE49-F238E27FC236}">
                <a16:creationId xmlns:a16="http://schemas.microsoft.com/office/drawing/2014/main" id="{008F6424-8A18-4B41-8962-9E958280FCDF}"/>
              </a:ext>
            </a:extLst>
          </p:cNvPr>
          <p:cNvSpPr txBox="1"/>
          <p:nvPr/>
        </p:nvSpPr>
        <p:spPr>
          <a:xfrm>
            <a:off x="316069"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05-2020</a:t>
            </a:r>
          </a:p>
        </p:txBody>
      </p:sp>
      <p:sp>
        <p:nvSpPr>
          <p:cNvPr id="62" name="TextBox 31">
            <a:extLst>
              <a:ext uri="{FF2B5EF4-FFF2-40B4-BE49-F238E27FC236}">
                <a16:creationId xmlns:a16="http://schemas.microsoft.com/office/drawing/2014/main" id="{A4D13F92-9269-4F29-81C0-2CDDD4FBD3C9}"/>
              </a:ext>
            </a:extLst>
          </p:cNvPr>
          <p:cNvSpPr txBox="1"/>
          <p:nvPr/>
        </p:nvSpPr>
        <p:spPr>
          <a:xfrm>
            <a:off x="6024228" y="5130665"/>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01-2021</a:t>
            </a:r>
          </a:p>
        </p:txBody>
      </p:sp>
      <p:sp>
        <p:nvSpPr>
          <p:cNvPr id="65" name="TextBox 31">
            <a:extLst>
              <a:ext uri="{FF2B5EF4-FFF2-40B4-BE49-F238E27FC236}">
                <a16:creationId xmlns:a16="http://schemas.microsoft.com/office/drawing/2014/main" id="{BE8E1CA9-C82C-45BE-AED0-04FE44B4C574}"/>
              </a:ext>
            </a:extLst>
          </p:cNvPr>
          <p:cNvSpPr txBox="1"/>
          <p:nvPr/>
        </p:nvSpPr>
        <p:spPr>
          <a:xfrm>
            <a:off x="7211162"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03-2021</a:t>
            </a:r>
          </a:p>
        </p:txBody>
      </p:sp>
      <p:sp>
        <p:nvSpPr>
          <p:cNvPr id="68" name="Rounded Rectangle 39">
            <a:extLst>
              <a:ext uri="{FF2B5EF4-FFF2-40B4-BE49-F238E27FC236}">
                <a16:creationId xmlns:a16="http://schemas.microsoft.com/office/drawing/2014/main" id="{4AAF02AF-0F8A-4AFA-808E-DF428E2CA3CB}"/>
              </a:ext>
            </a:extLst>
          </p:cNvPr>
          <p:cNvSpPr/>
          <p:nvPr/>
        </p:nvSpPr>
        <p:spPr>
          <a:xfrm>
            <a:off x="4687126" y="1128576"/>
            <a:ext cx="5048071" cy="5051083"/>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200" b="1">
                <a:solidFill>
                  <a:schemeClr val="tx1"/>
                </a:solidFill>
                <a:latin typeface="Segoe UI Symbol" panose="020B0502040204020203" pitchFamily="34" charset="0"/>
                <a:ea typeface="Segoe UI Symbol" panose="020B0502040204020203" pitchFamily="34" charset="0"/>
              </a:rPr>
              <a:t>Bouwblokken</a:t>
            </a:r>
          </a:p>
        </p:txBody>
      </p:sp>
      <p:sp>
        <p:nvSpPr>
          <p:cNvPr id="76" name="Rounded Rectangle 36">
            <a:extLst>
              <a:ext uri="{FF2B5EF4-FFF2-40B4-BE49-F238E27FC236}">
                <a16:creationId xmlns:a16="http://schemas.microsoft.com/office/drawing/2014/main" id="{48A7BC09-0BB1-4D66-812E-571772A01474}"/>
              </a:ext>
            </a:extLst>
          </p:cNvPr>
          <p:cNvSpPr/>
          <p:nvPr/>
        </p:nvSpPr>
        <p:spPr>
          <a:xfrm>
            <a:off x="182879" y="1157833"/>
            <a:ext cx="4165603" cy="5021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nl-NL" sz="1200" b="1">
                <a:solidFill>
                  <a:schemeClr val="tx1"/>
                </a:solidFill>
                <a:latin typeface="Segoe UI Symbol" panose="020B0502040204020203" pitchFamily="34" charset="0"/>
                <a:ea typeface="Segoe UI Symbol" panose="020B0502040204020203" pitchFamily="34" charset="0"/>
              </a:rPr>
              <a:t>Omschrijving en gewenste resultaat:</a:t>
            </a:r>
          </a:p>
          <a:p>
            <a:endParaRPr lang="nl-NL" sz="1200" b="1">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6A.   Aanpak voor energieloket en </a:t>
            </a:r>
            <a:r>
              <a:rPr lang="nl-NL" sz="1200" err="1">
                <a:solidFill>
                  <a:schemeClr val="tx1"/>
                </a:solidFill>
                <a:latin typeface="Segoe UI Symbol" panose="020B0502040204020203" pitchFamily="34" charset="0"/>
                <a:ea typeface="Segoe UI Symbol" panose="020B0502040204020203" pitchFamily="34" charset="0"/>
              </a:rPr>
              <a:t>ontzorgen</a:t>
            </a:r>
            <a:r>
              <a:rPr lang="nl-NL" sz="1200">
                <a:solidFill>
                  <a:schemeClr val="tx1"/>
                </a:solidFill>
                <a:latin typeface="Segoe UI Symbol" panose="020B0502040204020203" pitchFamily="34" charset="0"/>
                <a:ea typeface="Segoe UI Symbol" panose="020B0502040204020203" pitchFamily="34" charset="0"/>
              </a:rPr>
              <a:t> burgers</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6 B.  Aanpak voor verduurzaming publiek en</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       maatschappelijk vastgoed</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6C.  Aanpak voor energiebesparing bedrijven</a:t>
            </a:r>
          </a:p>
          <a:p>
            <a:endParaRPr lang="nl-NL" sz="1200">
              <a:solidFill>
                <a:schemeClr val="tx1"/>
              </a:solidFill>
              <a:latin typeface="Segoe UI Symbol" panose="020B0502040204020203" pitchFamily="34" charset="0"/>
              <a:ea typeface="Segoe UI Symbol" panose="020B0502040204020203" pitchFamily="34" charset="0"/>
            </a:endParaRPr>
          </a:p>
          <a:p>
            <a:r>
              <a:rPr lang="nl-NL" sz="1200">
                <a:solidFill>
                  <a:schemeClr val="tx1"/>
                </a:solidFill>
                <a:latin typeface="Segoe UI Symbol" panose="020B0502040204020203" pitchFamily="34" charset="0"/>
                <a:ea typeface="Segoe UI Symbol" panose="020B0502040204020203" pitchFamily="34" charset="0"/>
              </a:rPr>
              <a:t>Wat kan het beste gemeentelijk?</a:t>
            </a:r>
          </a:p>
          <a:p>
            <a:r>
              <a:rPr lang="nl-NL" sz="1200">
                <a:solidFill>
                  <a:schemeClr val="tx1"/>
                </a:solidFill>
                <a:latin typeface="Segoe UI Symbol" panose="020B0502040204020203" pitchFamily="34" charset="0"/>
                <a:ea typeface="Segoe UI Symbol" panose="020B0502040204020203" pitchFamily="34" charset="0"/>
              </a:rPr>
              <a:t>Wat kan het beste RES-regionaal/provinciaal?</a:t>
            </a: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p:txBody>
      </p:sp>
      <p:sp>
        <p:nvSpPr>
          <p:cNvPr id="2" name="Ovaal 1">
            <a:extLst>
              <a:ext uri="{FF2B5EF4-FFF2-40B4-BE49-F238E27FC236}">
                <a16:creationId xmlns:a16="http://schemas.microsoft.com/office/drawing/2014/main" id="{CB3F4337-AC0B-44A9-B6C2-B37E95DA4FFF}"/>
              </a:ext>
            </a:extLst>
          </p:cNvPr>
          <p:cNvSpPr/>
          <p:nvPr/>
        </p:nvSpPr>
        <p:spPr>
          <a:xfrm>
            <a:off x="8488153" y="158910"/>
            <a:ext cx="754981" cy="751055"/>
          </a:xfrm>
          <a:prstGeom prst="ellipse">
            <a:avLst/>
          </a:prstGeom>
          <a:solidFill>
            <a:schemeClr val="accent6"/>
          </a:solidFill>
          <a:ln w="2282" cap="flat">
            <a:solidFill>
              <a:schemeClr val="accent6"/>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
              <a:t>EB</a:t>
            </a:r>
          </a:p>
        </p:txBody>
      </p:sp>
      <p:sp>
        <p:nvSpPr>
          <p:cNvPr id="3" name="AutoShape 2" descr="Van Het Legoblok Van Het Stuk Speelgoed De Kinderjaren Van Het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8061213" y="1256898"/>
            <a:ext cx="1123071" cy="927557"/>
          </a:xfrm>
          <a:prstGeom prst="rect">
            <a:avLst/>
          </a:prstGeom>
        </p:spPr>
      </p:pic>
      <p:pic>
        <p:nvPicPr>
          <p:cNvPr id="5" name="Afbeelding 4"/>
          <p:cNvPicPr>
            <a:picLocks noChangeAspect="1"/>
          </p:cNvPicPr>
          <p:nvPr/>
        </p:nvPicPr>
        <p:blipFill>
          <a:blip r:embed="rId4"/>
          <a:stretch>
            <a:fillRect/>
          </a:stretch>
        </p:blipFill>
        <p:spPr>
          <a:xfrm>
            <a:off x="5189731" y="2157707"/>
            <a:ext cx="4245125" cy="2817989"/>
          </a:xfrm>
          <a:prstGeom prst="rect">
            <a:avLst/>
          </a:prstGeom>
        </p:spPr>
      </p:pic>
    </p:spTree>
    <p:extLst>
      <p:ext uri="{BB962C8B-B14F-4D97-AF65-F5344CB8AC3E}">
        <p14:creationId xmlns:p14="http://schemas.microsoft.com/office/powerpoint/2010/main" val="216102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472BD7A-7645-47DC-BF2A-FAF2005E4B8A}"/>
              </a:ext>
            </a:extLst>
          </p:cNvPr>
          <p:cNvSpPr>
            <a:spLocks noGrp="1"/>
          </p:cNvSpPr>
          <p:nvPr>
            <p:ph type="title"/>
          </p:nvPr>
        </p:nvSpPr>
        <p:spPr/>
        <p:txBody>
          <a:bodyPr/>
          <a:lstStyle/>
          <a:p>
            <a:r>
              <a:rPr lang="nl-NL" sz="1800"/>
              <a:t>Hoofdpunten Regionale Warmte Verdelen</a:t>
            </a:r>
          </a:p>
        </p:txBody>
      </p:sp>
      <p:sp>
        <p:nvSpPr>
          <p:cNvPr id="34" name="Footer Placeholder 13">
            <a:extLst>
              <a:ext uri="{FF2B5EF4-FFF2-40B4-BE49-F238E27FC236}">
                <a16:creationId xmlns:a16="http://schemas.microsoft.com/office/drawing/2014/main" id="{14BBDB9E-C8B7-5A4A-87F9-B997BCF18538}"/>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21</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46" name="TextBox 31">
            <a:extLst>
              <a:ext uri="{FF2B5EF4-FFF2-40B4-BE49-F238E27FC236}">
                <a16:creationId xmlns:a16="http://schemas.microsoft.com/office/drawing/2014/main" id="{6B464018-CDD9-49DD-9AC1-EA366C1C80E3}"/>
              </a:ext>
            </a:extLst>
          </p:cNvPr>
          <p:cNvSpPr txBox="1"/>
          <p:nvPr/>
        </p:nvSpPr>
        <p:spPr>
          <a:xfrm>
            <a:off x="3112211"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09-2020</a:t>
            </a:r>
          </a:p>
        </p:txBody>
      </p:sp>
      <p:sp>
        <p:nvSpPr>
          <p:cNvPr id="51" name="TextBox 29">
            <a:extLst>
              <a:ext uri="{FF2B5EF4-FFF2-40B4-BE49-F238E27FC236}">
                <a16:creationId xmlns:a16="http://schemas.microsoft.com/office/drawing/2014/main" id="{D874C979-F9A8-4647-84B6-BECC21C5EED9}"/>
              </a:ext>
            </a:extLst>
          </p:cNvPr>
          <p:cNvSpPr txBox="1"/>
          <p:nvPr/>
        </p:nvSpPr>
        <p:spPr>
          <a:xfrm>
            <a:off x="1507643"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07-2020</a:t>
            </a:r>
          </a:p>
        </p:txBody>
      </p:sp>
      <p:sp>
        <p:nvSpPr>
          <p:cNvPr id="52" name="TextBox 31">
            <a:extLst>
              <a:ext uri="{FF2B5EF4-FFF2-40B4-BE49-F238E27FC236}">
                <a16:creationId xmlns:a16="http://schemas.microsoft.com/office/drawing/2014/main" id="{48BC4ACE-AF1B-4933-9A61-7FD2645967EA}"/>
              </a:ext>
            </a:extLst>
          </p:cNvPr>
          <p:cNvSpPr txBox="1"/>
          <p:nvPr/>
        </p:nvSpPr>
        <p:spPr>
          <a:xfrm>
            <a:off x="4540194" y="513136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11-2020</a:t>
            </a:r>
          </a:p>
        </p:txBody>
      </p:sp>
      <p:sp>
        <p:nvSpPr>
          <p:cNvPr id="59" name="Rounded Rectangle 35">
            <a:extLst>
              <a:ext uri="{FF2B5EF4-FFF2-40B4-BE49-F238E27FC236}">
                <a16:creationId xmlns:a16="http://schemas.microsoft.com/office/drawing/2014/main" id="{1E07830E-59D2-4D13-B56C-4FC58EF4EB5B}"/>
              </a:ext>
            </a:extLst>
          </p:cNvPr>
          <p:cNvSpPr/>
          <p:nvPr/>
        </p:nvSpPr>
        <p:spPr>
          <a:xfrm>
            <a:off x="7796140" y="5436270"/>
            <a:ext cx="353451" cy="21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latin typeface="Segoe UI Symbol" panose="020B0502040204020203" pitchFamily="34" charset="0"/>
              <a:ea typeface="Segoe UI Symbol" panose="020B0502040204020203" pitchFamily="34" charset="0"/>
            </a:endParaRPr>
          </a:p>
        </p:txBody>
      </p:sp>
      <p:sp>
        <p:nvSpPr>
          <p:cNvPr id="61" name="TextBox 29">
            <a:extLst>
              <a:ext uri="{FF2B5EF4-FFF2-40B4-BE49-F238E27FC236}">
                <a16:creationId xmlns:a16="http://schemas.microsoft.com/office/drawing/2014/main" id="{008F6424-8A18-4B41-8962-9E958280FCDF}"/>
              </a:ext>
            </a:extLst>
          </p:cNvPr>
          <p:cNvSpPr txBox="1"/>
          <p:nvPr/>
        </p:nvSpPr>
        <p:spPr>
          <a:xfrm>
            <a:off x="316069"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05-2020</a:t>
            </a:r>
          </a:p>
        </p:txBody>
      </p:sp>
      <p:sp>
        <p:nvSpPr>
          <p:cNvPr id="62" name="TextBox 31">
            <a:extLst>
              <a:ext uri="{FF2B5EF4-FFF2-40B4-BE49-F238E27FC236}">
                <a16:creationId xmlns:a16="http://schemas.microsoft.com/office/drawing/2014/main" id="{A4D13F92-9269-4F29-81C0-2CDDD4FBD3C9}"/>
              </a:ext>
            </a:extLst>
          </p:cNvPr>
          <p:cNvSpPr txBox="1"/>
          <p:nvPr/>
        </p:nvSpPr>
        <p:spPr>
          <a:xfrm>
            <a:off x="6024228" y="5130665"/>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01-2021</a:t>
            </a:r>
          </a:p>
        </p:txBody>
      </p:sp>
      <p:sp>
        <p:nvSpPr>
          <p:cNvPr id="65" name="TextBox 31">
            <a:extLst>
              <a:ext uri="{FF2B5EF4-FFF2-40B4-BE49-F238E27FC236}">
                <a16:creationId xmlns:a16="http://schemas.microsoft.com/office/drawing/2014/main" id="{BE8E1CA9-C82C-45BE-AED0-04FE44B4C574}"/>
              </a:ext>
            </a:extLst>
          </p:cNvPr>
          <p:cNvSpPr txBox="1"/>
          <p:nvPr/>
        </p:nvSpPr>
        <p:spPr>
          <a:xfrm>
            <a:off x="7211162"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03-2021</a:t>
            </a:r>
          </a:p>
        </p:txBody>
      </p:sp>
      <p:sp>
        <p:nvSpPr>
          <p:cNvPr id="68" name="Rounded Rectangle 39">
            <a:extLst>
              <a:ext uri="{FF2B5EF4-FFF2-40B4-BE49-F238E27FC236}">
                <a16:creationId xmlns:a16="http://schemas.microsoft.com/office/drawing/2014/main" id="{4AAF02AF-0F8A-4AFA-808E-DF428E2CA3CB}"/>
              </a:ext>
            </a:extLst>
          </p:cNvPr>
          <p:cNvSpPr/>
          <p:nvPr/>
        </p:nvSpPr>
        <p:spPr>
          <a:xfrm>
            <a:off x="4687126" y="1128576"/>
            <a:ext cx="5048071" cy="5051083"/>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200" b="1">
                <a:solidFill>
                  <a:schemeClr val="tx1"/>
                </a:solidFill>
                <a:latin typeface="Segoe UI Symbol" panose="020B0502040204020203" pitchFamily="34" charset="0"/>
                <a:ea typeface="Segoe UI Symbol" panose="020B0502040204020203" pitchFamily="34" charset="0"/>
              </a:rPr>
              <a:t>Bouwblokken</a:t>
            </a:r>
          </a:p>
        </p:txBody>
      </p:sp>
      <p:sp>
        <p:nvSpPr>
          <p:cNvPr id="76" name="Rounded Rectangle 36">
            <a:extLst>
              <a:ext uri="{FF2B5EF4-FFF2-40B4-BE49-F238E27FC236}">
                <a16:creationId xmlns:a16="http://schemas.microsoft.com/office/drawing/2014/main" id="{48A7BC09-0BB1-4D66-812E-571772A01474}"/>
              </a:ext>
            </a:extLst>
          </p:cNvPr>
          <p:cNvSpPr/>
          <p:nvPr/>
        </p:nvSpPr>
        <p:spPr>
          <a:xfrm>
            <a:off x="227659" y="896836"/>
            <a:ext cx="4165603" cy="54431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nl-NL" sz="1200" b="1">
                <a:solidFill>
                  <a:schemeClr val="tx1"/>
                </a:solidFill>
                <a:latin typeface="Segoe UI Symbol" panose="020B0502040204020203" pitchFamily="34" charset="0"/>
                <a:ea typeface="Segoe UI Symbol" panose="020B0502040204020203" pitchFamily="34" charset="0"/>
              </a:rPr>
              <a:t>Omschrijving en gewenste resultaat:</a:t>
            </a:r>
          </a:p>
          <a:p>
            <a:endParaRPr lang="nl-NL" sz="1200" b="1">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10+ 11</a:t>
            </a:r>
          </a:p>
          <a:p>
            <a:pPr marL="171450" indent="-171450">
              <a:lnSpc>
                <a:spcPct val="150000"/>
              </a:lnSpc>
              <a:buFont typeface="Arial" panose="020B0604020202020204" pitchFamily="34" charset="0"/>
              <a:buChar char="•"/>
            </a:pPr>
            <a:r>
              <a:rPr lang="nl-NL" sz="1200">
                <a:solidFill>
                  <a:schemeClr val="tx1"/>
                </a:solidFill>
                <a:latin typeface="Segoe UI Symbol" panose="020B0502040204020203" pitchFamily="34" charset="0"/>
                <a:ea typeface="Segoe UI Symbol" panose="020B0502040204020203" pitchFamily="34" charset="0"/>
              </a:rPr>
              <a:t>RSW compleet maken cf. de handreiking. 5 stappen:</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Verdieping warmtevraag afronden (</a:t>
            </a:r>
            <a:r>
              <a:rPr lang="nl-NL" sz="1200" err="1">
                <a:solidFill>
                  <a:schemeClr val="tx1"/>
                </a:solidFill>
                <a:latin typeface="Segoe UI Symbol" panose="020B0502040204020203" pitchFamily="34" charset="0"/>
                <a:ea typeface="Segoe UI Symbol" panose="020B0502040204020203" pitchFamily="34" charset="0"/>
              </a:rPr>
              <a:t>incl</a:t>
            </a:r>
            <a:r>
              <a:rPr lang="nl-NL" sz="1200">
                <a:solidFill>
                  <a:schemeClr val="tx1"/>
                </a:solidFill>
                <a:latin typeface="Segoe UI Symbol" panose="020B0502040204020203" pitchFamily="34" charset="0"/>
                <a:ea typeface="Segoe UI Symbol" panose="020B0502040204020203" pitchFamily="34" charset="0"/>
              </a:rPr>
              <a:t> industrie &amp; glastuinbouw)</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Technische potentie analyse afronden (met name groen gas en </a:t>
            </a:r>
            <a:r>
              <a:rPr lang="nl-NL" sz="1200" err="1">
                <a:solidFill>
                  <a:schemeClr val="tx1"/>
                </a:solidFill>
                <a:latin typeface="Segoe UI Symbol" panose="020B0502040204020203" pitchFamily="34" charset="0"/>
                <a:ea typeface="Segoe UI Symbol" panose="020B0502040204020203" pitchFamily="34" charset="0"/>
              </a:rPr>
              <a:t>aquathermie</a:t>
            </a:r>
            <a:r>
              <a:rPr lang="nl-NL" sz="1200">
                <a:solidFill>
                  <a:schemeClr val="tx1"/>
                </a:solidFill>
                <a:latin typeface="Segoe UI Symbol" panose="020B0502040204020203" pitchFamily="34" charset="0"/>
                <a:ea typeface="Segoe UI Symbol" panose="020B0502040204020203" pitchFamily="34" charset="0"/>
              </a:rPr>
              <a:t>)</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Definitief vaststellen van de regionale bronnen (op kaart zichtbaar maken)</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Broneigenaren benaderen en haalbaarheid van de bronnen bepalen</a:t>
            </a:r>
          </a:p>
          <a:p>
            <a:pPr marL="228600" indent="-228600">
              <a:lnSpc>
                <a:spcPct val="150000"/>
              </a:lnSpc>
              <a:buFont typeface="+mj-lt"/>
              <a:buAutoNum type="arabicPeriod"/>
            </a:pPr>
            <a:r>
              <a:rPr lang="nl-NL" sz="1200">
                <a:solidFill>
                  <a:schemeClr val="tx1"/>
                </a:solidFill>
                <a:latin typeface="Segoe UI Symbol" panose="020B0502040204020203" pitchFamily="34" charset="0"/>
                <a:ea typeface="Segoe UI Symbol" panose="020B0502040204020203" pitchFamily="34" charset="0"/>
              </a:rPr>
              <a:t>Projectdefinitie en –initiatie (grote lijnen, grotendeels voor na RES1.0)</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Richting de 15 gemeenten stellen wij alle data en kennis beschikbaar. </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In stap 3 behoefte regionale aanpak </a:t>
            </a:r>
            <a:r>
              <a:rPr lang="nl-NL" sz="1200" err="1">
                <a:solidFill>
                  <a:schemeClr val="tx1"/>
                </a:solidFill>
                <a:latin typeface="Segoe UI Symbol" panose="020B0502040204020203" pitchFamily="34" charset="0"/>
                <a:ea typeface="Segoe UI Symbol" panose="020B0502040204020203" pitchFamily="34" charset="0"/>
              </a:rPr>
              <a:t>TVW’s</a:t>
            </a:r>
            <a:r>
              <a:rPr lang="nl-NL" sz="1200">
                <a:solidFill>
                  <a:schemeClr val="tx1"/>
                </a:solidFill>
                <a:latin typeface="Segoe UI Symbol" panose="020B0502040204020203" pitchFamily="34" charset="0"/>
                <a:ea typeface="Segoe UI Symbol" panose="020B0502040204020203" pitchFamily="34" charset="0"/>
              </a:rPr>
              <a:t> bepalen.</a:t>
            </a:r>
          </a:p>
          <a:p>
            <a:pPr>
              <a:lnSpc>
                <a:spcPct val="150000"/>
              </a:lnSpc>
            </a:pPr>
            <a:endParaRPr lang="nl-NL" sz="1200">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12 Doorkijk en innovaties/koppelkansen</a:t>
            </a:r>
          </a:p>
          <a:p>
            <a:pPr marL="228600" indent="-228600">
              <a:lnSpc>
                <a:spcPct val="150000"/>
              </a:lnSpc>
              <a:buFont typeface="+mj-lt"/>
              <a:buAutoNum type="arabicPeriod"/>
            </a:pPr>
            <a:endParaRPr lang="nl-NL" sz="1200">
              <a:solidFill>
                <a:schemeClr val="tx1"/>
              </a:solidFill>
              <a:latin typeface="Segoe UI Symbol" panose="020B0502040204020203" pitchFamily="34" charset="0"/>
              <a:ea typeface="Segoe UI Symbol" panose="020B0502040204020203" pitchFamily="34" charset="0"/>
            </a:endParaRPr>
          </a:p>
          <a:p>
            <a:pPr marL="228600" indent="-228600">
              <a:lnSpc>
                <a:spcPct val="150000"/>
              </a:lnSpc>
              <a:buFont typeface="+mj-lt"/>
              <a:buAutoNum type="arabicPeriod"/>
            </a:pPr>
            <a:endParaRPr lang="nl-NL" sz="1200">
              <a:solidFill>
                <a:schemeClr val="tx1"/>
              </a:solidFill>
              <a:latin typeface="Segoe UI Symbol" panose="020B0502040204020203" pitchFamily="34" charset="0"/>
              <a:ea typeface="Segoe UI Symbol" panose="020B0502040204020203" pitchFamily="34" charset="0"/>
            </a:endParaRPr>
          </a:p>
          <a:p>
            <a:pPr marL="228600" indent="-228600">
              <a:buFont typeface="+mj-lt"/>
              <a:buAutoNum type="arabicPeriod"/>
            </a:pPr>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p:txBody>
      </p:sp>
      <p:sp>
        <p:nvSpPr>
          <p:cNvPr id="2" name="Ovaal 1">
            <a:extLst>
              <a:ext uri="{FF2B5EF4-FFF2-40B4-BE49-F238E27FC236}">
                <a16:creationId xmlns:a16="http://schemas.microsoft.com/office/drawing/2014/main" id="{CB3F4337-AC0B-44A9-B6C2-B37E95DA4FFF}"/>
              </a:ext>
            </a:extLst>
          </p:cNvPr>
          <p:cNvSpPr/>
          <p:nvPr/>
        </p:nvSpPr>
        <p:spPr>
          <a:xfrm>
            <a:off x="8488153" y="158910"/>
            <a:ext cx="754981" cy="751055"/>
          </a:xfrm>
          <a:prstGeom prst="ellipse">
            <a:avLst/>
          </a:prstGeom>
          <a:solidFill>
            <a:schemeClr val="accent6"/>
          </a:solidFill>
          <a:ln w="2282" cap="flat">
            <a:solidFill>
              <a:schemeClr val="accent6"/>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
              <a:t>RW</a:t>
            </a:r>
          </a:p>
        </p:txBody>
      </p:sp>
      <p:sp>
        <p:nvSpPr>
          <p:cNvPr id="3" name="AutoShape 2" descr="Van Het Legoblok Van Het Stuk Speelgoed De Kinderjaren Van Het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8061213" y="1256898"/>
            <a:ext cx="1123071" cy="927557"/>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63" y="2206658"/>
            <a:ext cx="4043971" cy="3011001"/>
          </a:xfrm>
          <a:prstGeom prst="rect">
            <a:avLst/>
          </a:prstGeom>
        </p:spPr>
      </p:pic>
    </p:spTree>
    <p:extLst>
      <p:ext uri="{BB962C8B-B14F-4D97-AF65-F5344CB8AC3E}">
        <p14:creationId xmlns:p14="http://schemas.microsoft.com/office/powerpoint/2010/main" val="270126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58DA5C5-1000-43A0-9874-D409F57D5301}"/>
              </a:ext>
            </a:extLst>
          </p:cNvPr>
          <p:cNvSpPr>
            <a:spLocks noGrp="1"/>
          </p:cNvSpPr>
          <p:nvPr>
            <p:ph type="title"/>
          </p:nvPr>
        </p:nvSpPr>
        <p:spPr>
          <a:xfrm>
            <a:off x="2357864" y="301014"/>
            <a:ext cx="5190271" cy="472361"/>
          </a:xfrm>
        </p:spPr>
        <p:txBody>
          <a:bodyPr/>
          <a:lstStyle/>
          <a:p>
            <a:r>
              <a:rPr lang="nl-NL" sz="1800"/>
              <a:t>Hoofdpunten Duurzaam Energie Opwekken</a:t>
            </a:r>
          </a:p>
        </p:txBody>
      </p:sp>
      <p:sp>
        <p:nvSpPr>
          <p:cNvPr id="34" name="Footer Placeholder 13">
            <a:extLst>
              <a:ext uri="{FF2B5EF4-FFF2-40B4-BE49-F238E27FC236}">
                <a16:creationId xmlns:a16="http://schemas.microsoft.com/office/drawing/2014/main" id="{14BBDB9E-C8B7-5A4A-87F9-B997BCF18538}"/>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22</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46" name="TextBox 31">
            <a:extLst>
              <a:ext uri="{FF2B5EF4-FFF2-40B4-BE49-F238E27FC236}">
                <a16:creationId xmlns:a16="http://schemas.microsoft.com/office/drawing/2014/main" id="{6B464018-CDD9-49DD-9AC1-EA366C1C80E3}"/>
              </a:ext>
            </a:extLst>
          </p:cNvPr>
          <p:cNvSpPr txBox="1"/>
          <p:nvPr/>
        </p:nvSpPr>
        <p:spPr>
          <a:xfrm>
            <a:off x="3112211"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09-2020</a:t>
            </a:r>
          </a:p>
        </p:txBody>
      </p:sp>
      <p:sp>
        <p:nvSpPr>
          <p:cNvPr id="51" name="TextBox 29">
            <a:extLst>
              <a:ext uri="{FF2B5EF4-FFF2-40B4-BE49-F238E27FC236}">
                <a16:creationId xmlns:a16="http://schemas.microsoft.com/office/drawing/2014/main" id="{D874C979-F9A8-4647-84B6-BECC21C5EED9}"/>
              </a:ext>
            </a:extLst>
          </p:cNvPr>
          <p:cNvSpPr txBox="1"/>
          <p:nvPr/>
        </p:nvSpPr>
        <p:spPr>
          <a:xfrm>
            <a:off x="1507643"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07-2020</a:t>
            </a:r>
          </a:p>
        </p:txBody>
      </p:sp>
      <p:sp>
        <p:nvSpPr>
          <p:cNvPr id="52" name="TextBox 31">
            <a:extLst>
              <a:ext uri="{FF2B5EF4-FFF2-40B4-BE49-F238E27FC236}">
                <a16:creationId xmlns:a16="http://schemas.microsoft.com/office/drawing/2014/main" id="{48BC4ACE-AF1B-4933-9A61-7FD2645967EA}"/>
              </a:ext>
            </a:extLst>
          </p:cNvPr>
          <p:cNvSpPr txBox="1"/>
          <p:nvPr/>
        </p:nvSpPr>
        <p:spPr>
          <a:xfrm>
            <a:off x="4540194" y="513136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11-2020</a:t>
            </a:r>
          </a:p>
        </p:txBody>
      </p:sp>
      <p:sp>
        <p:nvSpPr>
          <p:cNvPr id="59" name="Rounded Rectangle 35">
            <a:extLst>
              <a:ext uri="{FF2B5EF4-FFF2-40B4-BE49-F238E27FC236}">
                <a16:creationId xmlns:a16="http://schemas.microsoft.com/office/drawing/2014/main" id="{1E07830E-59D2-4D13-B56C-4FC58EF4EB5B}"/>
              </a:ext>
            </a:extLst>
          </p:cNvPr>
          <p:cNvSpPr/>
          <p:nvPr/>
        </p:nvSpPr>
        <p:spPr>
          <a:xfrm>
            <a:off x="7796140" y="5436270"/>
            <a:ext cx="353451" cy="21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latin typeface="Segoe UI Symbol" panose="020B0502040204020203" pitchFamily="34" charset="0"/>
              <a:ea typeface="Segoe UI Symbol" panose="020B0502040204020203" pitchFamily="34" charset="0"/>
            </a:endParaRPr>
          </a:p>
        </p:txBody>
      </p:sp>
      <p:sp>
        <p:nvSpPr>
          <p:cNvPr id="61" name="TextBox 29">
            <a:extLst>
              <a:ext uri="{FF2B5EF4-FFF2-40B4-BE49-F238E27FC236}">
                <a16:creationId xmlns:a16="http://schemas.microsoft.com/office/drawing/2014/main" id="{008F6424-8A18-4B41-8962-9E958280FCDF}"/>
              </a:ext>
            </a:extLst>
          </p:cNvPr>
          <p:cNvSpPr txBox="1"/>
          <p:nvPr/>
        </p:nvSpPr>
        <p:spPr>
          <a:xfrm>
            <a:off x="316069"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05-2020</a:t>
            </a:r>
          </a:p>
        </p:txBody>
      </p:sp>
      <p:sp>
        <p:nvSpPr>
          <p:cNvPr id="62" name="TextBox 31">
            <a:extLst>
              <a:ext uri="{FF2B5EF4-FFF2-40B4-BE49-F238E27FC236}">
                <a16:creationId xmlns:a16="http://schemas.microsoft.com/office/drawing/2014/main" id="{A4D13F92-9269-4F29-81C0-2CDDD4FBD3C9}"/>
              </a:ext>
            </a:extLst>
          </p:cNvPr>
          <p:cNvSpPr txBox="1"/>
          <p:nvPr/>
        </p:nvSpPr>
        <p:spPr>
          <a:xfrm>
            <a:off x="6024228" y="5130665"/>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01-2021</a:t>
            </a:r>
          </a:p>
        </p:txBody>
      </p:sp>
      <p:sp>
        <p:nvSpPr>
          <p:cNvPr id="65" name="TextBox 31">
            <a:extLst>
              <a:ext uri="{FF2B5EF4-FFF2-40B4-BE49-F238E27FC236}">
                <a16:creationId xmlns:a16="http://schemas.microsoft.com/office/drawing/2014/main" id="{BE8E1CA9-C82C-45BE-AED0-04FE44B4C574}"/>
              </a:ext>
            </a:extLst>
          </p:cNvPr>
          <p:cNvSpPr txBox="1"/>
          <p:nvPr/>
        </p:nvSpPr>
        <p:spPr>
          <a:xfrm>
            <a:off x="7211162"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03-2021</a:t>
            </a:r>
          </a:p>
        </p:txBody>
      </p:sp>
      <p:sp>
        <p:nvSpPr>
          <p:cNvPr id="68" name="Rounded Rectangle 39">
            <a:extLst>
              <a:ext uri="{FF2B5EF4-FFF2-40B4-BE49-F238E27FC236}">
                <a16:creationId xmlns:a16="http://schemas.microsoft.com/office/drawing/2014/main" id="{4AAF02AF-0F8A-4AFA-808E-DF428E2CA3CB}"/>
              </a:ext>
            </a:extLst>
          </p:cNvPr>
          <p:cNvSpPr/>
          <p:nvPr/>
        </p:nvSpPr>
        <p:spPr>
          <a:xfrm>
            <a:off x="4687126" y="1128576"/>
            <a:ext cx="5048071" cy="5051083"/>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200" b="1">
                <a:solidFill>
                  <a:schemeClr val="tx1"/>
                </a:solidFill>
                <a:latin typeface="Segoe UI Symbol" panose="020B0502040204020203" pitchFamily="34" charset="0"/>
                <a:ea typeface="Segoe UI Symbol" panose="020B0502040204020203" pitchFamily="34" charset="0"/>
              </a:rPr>
              <a:t>Bouwblokken</a:t>
            </a:r>
          </a:p>
        </p:txBody>
      </p:sp>
      <p:sp>
        <p:nvSpPr>
          <p:cNvPr id="76" name="Rounded Rectangle 36">
            <a:extLst>
              <a:ext uri="{FF2B5EF4-FFF2-40B4-BE49-F238E27FC236}">
                <a16:creationId xmlns:a16="http://schemas.microsoft.com/office/drawing/2014/main" id="{48A7BC09-0BB1-4D66-812E-571772A01474}"/>
              </a:ext>
            </a:extLst>
          </p:cNvPr>
          <p:cNvSpPr/>
          <p:nvPr/>
        </p:nvSpPr>
        <p:spPr>
          <a:xfrm>
            <a:off x="182879" y="1157833"/>
            <a:ext cx="4165603" cy="5021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nl-NL" sz="1200" b="1">
                <a:solidFill>
                  <a:schemeClr val="tx1"/>
                </a:solidFill>
                <a:latin typeface="Segoe UI Symbol" panose="020B0502040204020203" pitchFamily="34" charset="0"/>
                <a:ea typeface="Segoe UI Symbol" panose="020B0502040204020203" pitchFamily="34" charset="0"/>
              </a:rPr>
              <a:t>Omschrijving en gewenste resultaat:</a:t>
            </a:r>
          </a:p>
          <a:p>
            <a:endParaRPr lang="nl-NL" sz="1200" b="1">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7a. Aanpak Energie opwekken grootschalig</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8    Concrete zoekgebieden</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9    Net impact-analyse</a:t>
            </a:r>
          </a:p>
          <a:p>
            <a:pPr>
              <a:lnSpc>
                <a:spcPct val="150000"/>
              </a:lnSpc>
            </a:pPr>
            <a:r>
              <a:rPr lang="nl-NL" sz="1200">
                <a:solidFill>
                  <a:schemeClr val="tx1"/>
                </a:solidFill>
                <a:latin typeface="Segoe UI Symbol" panose="020B0502040204020203" pitchFamily="34" charset="0"/>
                <a:ea typeface="Segoe UI Symbol" panose="020B0502040204020203" pitchFamily="34" charset="0"/>
              </a:rPr>
              <a:t>10. Innovaties en doorkijk na 2030 voor RES opstellen</a:t>
            </a:r>
          </a:p>
          <a:p>
            <a:pPr marL="228600" indent="-228600">
              <a:lnSpc>
                <a:spcPct val="150000"/>
              </a:lnSpc>
              <a:buFont typeface="+mj-lt"/>
              <a:buAutoNum type="arabicPeriod"/>
            </a:pPr>
            <a:endParaRPr lang="nl-NL" sz="1200">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p:txBody>
      </p:sp>
      <p:sp>
        <p:nvSpPr>
          <p:cNvPr id="2" name="Ovaal 1">
            <a:extLst>
              <a:ext uri="{FF2B5EF4-FFF2-40B4-BE49-F238E27FC236}">
                <a16:creationId xmlns:a16="http://schemas.microsoft.com/office/drawing/2014/main" id="{CB3F4337-AC0B-44A9-B6C2-B37E95DA4FFF}"/>
              </a:ext>
            </a:extLst>
          </p:cNvPr>
          <p:cNvSpPr/>
          <p:nvPr/>
        </p:nvSpPr>
        <p:spPr>
          <a:xfrm>
            <a:off x="8488153" y="158910"/>
            <a:ext cx="754981" cy="751055"/>
          </a:xfrm>
          <a:prstGeom prst="ellipse">
            <a:avLst/>
          </a:prstGeom>
          <a:solidFill>
            <a:schemeClr val="accent6"/>
          </a:solidFill>
          <a:ln w="2282" cap="flat">
            <a:solidFill>
              <a:schemeClr val="accent6"/>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
              <a:t>E Op-wek</a:t>
            </a:r>
          </a:p>
        </p:txBody>
      </p:sp>
      <p:sp>
        <p:nvSpPr>
          <p:cNvPr id="3" name="AutoShape 2" descr="Van Het Legoblok Van Het Stuk Speelgoed De Kinderjaren Van Het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8061213" y="1256898"/>
            <a:ext cx="1123071" cy="927557"/>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910" y="2164500"/>
            <a:ext cx="4654381" cy="2486738"/>
          </a:xfrm>
          <a:prstGeom prst="rect">
            <a:avLst/>
          </a:prstGeom>
        </p:spPr>
      </p:pic>
    </p:spTree>
    <p:extLst>
      <p:ext uri="{BB962C8B-B14F-4D97-AF65-F5344CB8AC3E}">
        <p14:creationId xmlns:p14="http://schemas.microsoft.com/office/powerpoint/2010/main" val="54450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B4F567-668E-4A6A-925C-A58F13301B6A}"/>
              </a:ext>
            </a:extLst>
          </p:cNvPr>
          <p:cNvSpPr>
            <a:spLocks noGrp="1"/>
          </p:cNvSpPr>
          <p:nvPr>
            <p:ph type="title"/>
          </p:nvPr>
        </p:nvSpPr>
        <p:spPr/>
        <p:txBody>
          <a:bodyPr/>
          <a:lstStyle/>
          <a:p>
            <a:r>
              <a:rPr lang="nl-NL" sz="1800"/>
              <a:t>Hoofdpunten Uitvoering en Proces RES 1.0</a:t>
            </a:r>
          </a:p>
        </p:txBody>
      </p:sp>
      <p:sp>
        <p:nvSpPr>
          <p:cNvPr id="34" name="Footer Placeholder 13">
            <a:extLst>
              <a:ext uri="{FF2B5EF4-FFF2-40B4-BE49-F238E27FC236}">
                <a16:creationId xmlns:a16="http://schemas.microsoft.com/office/drawing/2014/main" id="{14BBDB9E-C8B7-5A4A-87F9-B997BCF18538}"/>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4" name="Slide Number Placeholder 14">
            <a:extLst>
              <a:ext uri="{FF2B5EF4-FFF2-40B4-BE49-F238E27FC236}">
                <a16:creationId xmlns:a16="http://schemas.microsoft.com/office/drawing/2014/main" id="{87ACFADA-8D5F-EE46-9D8A-26F88CE4E72C}"/>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23</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46" name="TextBox 31">
            <a:extLst>
              <a:ext uri="{FF2B5EF4-FFF2-40B4-BE49-F238E27FC236}">
                <a16:creationId xmlns:a16="http://schemas.microsoft.com/office/drawing/2014/main" id="{6B464018-CDD9-49DD-9AC1-EA366C1C80E3}"/>
              </a:ext>
            </a:extLst>
          </p:cNvPr>
          <p:cNvSpPr txBox="1"/>
          <p:nvPr/>
        </p:nvSpPr>
        <p:spPr>
          <a:xfrm>
            <a:off x="3112211"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09-2020</a:t>
            </a:r>
          </a:p>
        </p:txBody>
      </p:sp>
      <p:sp>
        <p:nvSpPr>
          <p:cNvPr id="51" name="TextBox 29">
            <a:extLst>
              <a:ext uri="{FF2B5EF4-FFF2-40B4-BE49-F238E27FC236}">
                <a16:creationId xmlns:a16="http://schemas.microsoft.com/office/drawing/2014/main" id="{D874C979-F9A8-4647-84B6-BECC21C5EED9}"/>
              </a:ext>
            </a:extLst>
          </p:cNvPr>
          <p:cNvSpPr txBox="1"/>
          <p:nvPr/>
        </p:nvSpPr>
        <p:spPr>
          <a:xfrm>
            <a:off x="1507643"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07-2020</a:t>
            </a:r>
          </a:p>
        </p:txBody>
      </p:sp>
      <p:sp>
        <p:nvSpPr>
          <p:cNvPr id="52" name="TextBox 31">
            <a:extLst>
              <a:ext uri="{FF2B5EF4-FFF2-40B4-BE49-F238E27FC236}">
                <a16:creationId xmlns:a16="http://schemas.microsoft.com/office/drawing/2014/main" id="{48BC4ACE-AF1B-4933-9A61-7FD2645967EA}"/>
              </a:ext>
            </a:extLst>
          </p:cNvPr>
          <p:cNvSpPr txBox="1"/>
          <p:nvPr/>
        </p:nvSpPr>
        <p:spPr>
          <a:xfrm>
            <a:off x="4540194" y="513136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11-2020</a:t>
            </a:r>
          </a:p>
        </p:txBody>
      </p:sp>
      <p:sp>
        <p:nvSpPr>
          <p:cNvPr id="59" name="Rounded Rectangle 35">
            <a:extLst>
              <a:ext uri="{FF2B5EF4-FFF2-40B4-BE49-F238E27FC236}">
                <a16:creationId xmlns:a16="http://schemas.microsoft.com/office/drawing/2014/main" id="{1E07830E-59D2-4D13-B56C-4FC58EF4EB5B}"/>
              </a:ext>
            </a:extLst>
          </p:cNvPr>
          <p:cNvSpPr/>
          <p:nvPr/>
        </p:nvSpPr>
        <p:spPr>
          <a:xfrm>
            <a:off x="7796140" y="5436270"/>
            <a:ext cx="353451" cy="211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solidFill>
                <a:schemeClr val="tx1"/>
              </a:solidFill>
              <a:latin typeface="Segoe UI Symbol" panose="020B0502040204020203" pitchFamily="34" charset="0"/>
              <a:ea typeface="Segoe UI Symbol" panose="020B0502040204020203" pitchFamily="34" charset="0"/>
            </a:endParaRPr>
          </a:p>
        </p:txBody>
      </p:sp>
      <p:sp>
        <p:nvSpPr>
          <p:cNvPr id="61" name="TextBox 29">
            <a:extLst>
              <a:ext uri="{FF2B5EF4-FFF2-40B4-BE49-F238E27FC236}">
                <a16:creationId xmlns:a16="http://schemas.microsoft.com/office/drawing/2014/main" id="{008F6424-8A18-4B41-8962-9E958280FCDF}"/>
              </a:ext>
            </a:extLst>
          </p:cNvPr>
          <p:cNvSpPr txBox="1"/>
          <p:nvPr/>
        </p:nvSpPr>
        <p:spPr>
          <a:xfrm>
            <a:off x="316069" y="5132211"/>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05-2020</a:t>
            </a:r>
          </a:p>
        </p:txBody>
      </p:sp>
      <p:sp>
        <p:nvSpPr>
          <p:cNvPr id="62" name="TextBox 31">
            <a:extLst>
              <a:ext uri="{FF2B5EF4-FFF2-40B4-BE49-F238E27FC236}">
                <a16:creationId xmlns:a16="http://schemas.microsoft.com/office/drawing/2014/main" id="{A4D13F92-9269-4F29-81C0-2CDDD4FBD3C9}"/>
              </a:ext>
            </a:extLst>
          </p:cNvPr>
          <p:cNvSpPr txBox="1"/>
          <p:nvPr/>
        </p:nvSpPr>
        <p:spPr>
          <a:xfrm>
            <a:off x="6024228" y="5130665"/>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01-2021</a:t>
            </a:r>
          </a:p>
        </p:txBody>
      </p:sp>
      <p:sp>
        <p:nvSpPr>
          <p:cNvPr id="65" name="TextBox 31">
            <a:extLst>
              <a:ext uri="{FF2B5EF4-FFF2-40B4-BE49-F238E27FC236}">
                <a16:creationId xmlns:a16="http://schemas.microsoft.com/office/drawing/2014/main" id="{BE8E1CA9-C82C-45BE-AED0-04FE44B4C574}"/>
              </a:ext>
            </a:extLst>
          </p:cNvPr>
          <p:cNvSpPr txBox="1"/>
          <p:nvPr/>
        </p:nvSpPr>
        <p:spPr>
          <a:xfrm>
            <a:off x="7211162" y="5131164"/>
            <a:ext cx="649537" cy="246221"/>
          </a:xfrm>
          <a:prstGeom prst="rect">
            <a:avLst/>
          </a:prstGeom>
          <a:noFill/>
        </p:spPr>
        <p:txBody>
          <a:bodyPr wrap="none" rtlCol="0">
            <a:spAutoFit/>
          </a:bodyPr>
          <a:lstStyle/>
          <a:p>
            <a:r>
              <a:rPr lang="en-US" sz="1000">
                <a:solidFill>
                  <a:schemeClr val="bg1"/>
                </a:solidFill>
                <a:latin typeface="Segoe UI Symbol" panose="020B0502040204020203" pitchFamily="34" charset="0"/>
                <a:ea typeface="Segoe UI Symbol" panose="020B0502040204020203" pitchFamily="34" charset="0"/>
              </a:rPr>
              <a:t>03-2021</a:t>
            </a:r>
          </a:p>
        </p:txBody>
      </p:sp>
      <p:sp>
        <p:nvSpPr>
          <p:cNvPr id="68" name="Rounded Rectangle 39">
            <a:extLst>
              <a:ext uri="{FF2B5EF4-FFF2-40B4-BE49-F238E27FC236}">
                <a16:creationId xmlns:a16="http://schemas.microsoft.com/office/drawing/2014/main" id="{4AAF02AF-0F8A-4AFA-808E-DF428E2CA3CB}"/>
              </a:ext>
            </a:extLst>
          </p:cNvPr>
          <p:cNvSpPr/>
          <p:nvPr/>
        </p:nvSpPr>
        <p:spPr>
          <a:xfrm>
            <a:off x="4687126" y="1128576"/>
            <a:ext cx="5048071" cy="5051083"/>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200" b="1">
                <a:solidFill>
                  <a:schemeClr val="tx1"/>
                </a:solidFill>
                <a:latin typeface="Segoe UI Symbol" panose="020B0502040204020203" pitchFamily="34" charset="0"/>
                <a:ea typeface="Segoe UI Symbol" panose="020B0502040204020203" pitchFamily="34" charset="0"/>
              </a:rPr>
              <a:t>Bouwblokken</a:t>
            </a:r>
          </a:p>
        </p:txBody>
      </p:sp>
      <p:sp>
        <p:nvSpPr>
          <p:cNvPr id="76" name="Rounded Rectangle 36">
            <a:extLst>
              <a:ext uri="{FF2B5EF4-FFF2-40B4-BE49-F238E27FC236}">
                <a16:creationId xmlns:a16="http://schemas.microsoft.com/office/drawing/2014/main" id="{48A7BC09-0BB1-4D66-812E-571772A01474}"/>
              </a:ext>
            </a:extLst>
          </p:cNvPr>
          <p:cNvSpPr/>
          <p:nvPr/>
        </p:nvSpPr>
        <p:spPr>
          <a:xfrm>
            <a:off x="182879" y="1157833"/>
            <a:ext cx="4165603" cy="50218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lang="nl-NL" sz="1200" b="1">
                <a:solidFill>
                  <a:schemeClr val="tx1"/>
                </a:solidFill>
                <a:latin typeface="Segoe UI Symbol" panose="020B0502040204020203" pitchFamily="34" charset="0"/>
                <a:ea typeface="Segoe UI Symbol" panose="020B0502040204020203" pitchFamily="34" charset="0"/>
              </a:rPr>
              <a:t>Omschrijving en gewenste resultaat:</a:t>
            </a:r>
          </a:p>
          <a:p>
            <a:pPr>
              <a:lnSpc>
                <a:spcPct val="150000"/>
              </a:lnSpc>
            </a:pPr>
            <a:endParaRPr lang="nl-NL" sz="1200" b="1">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15.  Vormgeven uitvoeringsorganisatie wat is des RES-regio wat is des gemeente/provincie?</a:t>
            </a: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16. Opstellen uitvoeringsconvenant en programma: RES-regio, gemeenten, provincie, Waterschap, BEDRIJVEN, ONDERWIJS, </a:t>
            </a:r>
            <a:r>
              <a:rPr lang="nl-NL" sz="1200" b="1" err="1">
                <a:solidFill>
                  <a:schemeClr val="tx1"/>
                </a:solidFill>
                <a:latin typeface="Segoe UI Symbol" panose="020B0502040204020203" pitchFamily="34" charset="0"/>
                <a:ea typeface="Segoe UI Symbol" panose="020B0502040204020203" pitchFamily="34" charset="0"/>
              </a:rPr>
              <a:t>etc</a:t>
            </a:r>
            <a:endParaRPr lang="nl-NL" sz="1200" b="1">
              <a:solidFill>
                <a:schemeClr val="tx1"/>
              </a:solidFill>
              <a:latin typeface="Segoe UI Symbol" panose="020B0502040204020203" pitchFamily="34" charset="0"/>
              <a:ea typeface="Segoe UI Symbol" panose="020B0502040204020203" pitchFamily="34" charset="0"/>
            </a:endParaRP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13. Data en monitoring aanpak opstellen</a:t>
            </a: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14. Welke randvoorwaarden bij het bod RES 1.0?</a:t>
            </a: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17. Opstellen </a:t>
            </a:r>
            <a:r>
              <a:rPr lang="nl-NL" sz="1200" b="1" err="1">
                <a:solidFill>
                  <a:schemeClr val="tx1"/>
                </a:solidFill>
                <a:latin typeface="Segoe UI Symbol" panose="020B0502040204020203" pitchFamily="34" charset="0"/>
                <a:ea typeface="Segoe UI Symbol" panose="020B0502040204020203" pitchFamily="34" charset="0"/>
              </a:rPr>
              <a:t>res</a:t>
            </a:r>
            <a:r>
              <a:rPr lang="nl-NL" sz="1200" b="1">
                <a:solidFill>
                  <a:schemeClr val="tx1"/>
                </a:solidFill>
                <a:latin typeface="Segoe UI Symbol" panose="020B0502040204020203" pitchFamily="34" charset="0"/>
                <a:ea typeface="Segoe UI Symbol" panose="020B0502040204020203" pitchFamily="34" charset="0"/>
              </a:rPr>
              <a:t> 1.0 proces</a:t>
            </a:r>
          </a:p>
          <a:p>
            <a:pPr>
              <a:lnSpc>
                <a:spcPct val="150000"/>
              </a:lnSpc>
            </a:pPr>
            <a:r>
              <a:rPr lang="nl-NL" sz="1200" b="1">
                <a:solidFill>
                  <a:schemeClr val="tx1"/>
                </a:solidFill>
                <a:latin typeface="Segoe UI Symbol" panose="020B0502040204020203" pitchFamily="34" charset="0"/>
                <a:ea typeface="Segoe UI Symbol" panose="020B0502040204020203" pitchFamily="34" charset="0"/>
              </a:rPr>
              <a:t>18. Aanpak communicatie</a:t>
            </a:r>
          </a:p>
          <a:p>
            <a:pPr marL="228600" indent="-228600">
              <a:buFont typeface="+mj-lt"/>
              <a:buAutoNum type="arabicPeriod"/>
            </a:pPr>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b="1">
              <a:solidFill>
                <a:schemeClr val="tx1"/>
              </a:solidFill>
              <a:latin typeface="Segoe UI Symbol" panose="020B0502040204020203" pitchFamily="34" charset="0"/>
              <a:ea typeface="Segoe UI Symbol" panose="020B0502040204020203" pitchFamily="34" charset="0"/>
            </a:endParaRPr>
          </a:p>
          <a:p>
            <a:endParaRPr lang="nl-NL" sz="1200">
              <a:solidFill>
                <a:schemeClr val="tx1"/>
              </a:solidFill>
              <a:latin typeface="Segoe UI Symbol" panose="020B0502040204020203" pitchFamily="34" charset="0"/>
              <a:ea typeface="Segoe UI Symbol" panose="020B0502040204020203" pitchFamily="34" charset="0"/>
            </a:endParaRPr>
          </a:p>
        </p:txBody>
      </p:sp>
      <p:sp>
        <p:nvSpPr>
          <p:cNvPr id="2" name="Ovaal 1">
            <a:extLst>
              <a:ext uri="{FF2B5EF4-FFF2-40B4-BE49-F238E27FC236}">
                <a16:creationId xmlns:a16="http://schemas.microsoft.com/office/drawing/2014/main" id="{CB3F4337-AC0B-44A9-B6C2-B37E95DA4FFF}"/>
              </a:ext>
            </a:extLst>
          </p:cNvPr>
          <p:cNvSpPr/>
          <p:nvPr/>
        </p:nvSpPr>
        <p:spPr>
          <a:xfrm>
            <a:off x="8488153" y="158910"/>
            <a:ext cx="754981" cy="751055"/>
          </a:xfrm>
          <a:prstGeom prst="ellipse">
            <a:avLst/>
          </a:prstGeom>
          <a:solidFill>
            <a:schemeClr val="accent6"/>
          </a:solidFill>
          <a:ln w="2282" cap="flat">
            <a:solidFill>
              <a:schemeClr val="accent6"/>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a:t>Overall</a:t>
            </a:r>
            <a:endParaRPr lang="de"/>
          </a:p>
        </p:txBody>
      </p:sp>
      <p:sp>
        <p:nvSpPr>
          <p:cNvPr id="3" name="AutoShape 2" descr="Van Het Legoblok Van Het Stuk Speelgoed De Kinderjaren Van Het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3"/>
          <a:stretch>
            <a:fillRect/>
          </a:stretch>
        </p:blipFill>
        <p:spPr>
          <a:xfrm>
            <a:off x="8061213" y="1256898"/>
            <a:ext cx="1123071" cy="927557"/>
          </a:xfrm>
          <a:prstGeom prst="rect">
            <a:avLst/>
          </a:prstGeom>
        </p:spPr>
      </p:pic>
      <p:pic>
        <p:nvPicPr>
          <p:cNvPr id="5" name="Afbeelding 4"/>
          <p:cNvPicPr>
            <a:picLocks noChangeAspect="1"/>
          </p:cNvPicPr>
          <p:nvPr/>
        </p:nvPicPr>
        <p:blipFill>
          <a:blip r:embed="rId4"/>
          <a:stretch>
            <a:fillRect/>
          </a:stretch>
        </p:blipFill>
        <p:spPr>
          <a:xfrm>
            <a:off x="6130469" y="1260088"/>
            <a:ext cx="1880397" cy="4960665"/>
          </a:xfrm>
          <a:prstGeom prst="rect">
            <a:avLst/>
          </a:prstGeom>
        </p:spPr>
      </p:pic>
    </p:spTree>
    <p:extLst>
      <p:ext uri="{BB962C8B-B14F-4D97-AF65-F5344CB8AC3E}">
        <p14:creationId xmlns:p14="http://schemas.microsoft.com/office/powerpoint/2010/main" val="349276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Waar staan we nu?</a:t>
            </a:r>
          </a:p>
        </p:txBody>
      </p:sp>
      <p:sp>
        <p:nvSpPr>
          <p:cNvPr id="4" name="Tijdelijke aanduiding voor dianummer 3"/>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3</a:t>
            </a:fld>
            <a:endParaRPr lang="nl-NL">
              <a:solidFill>
                <a:srgbClr val="1D344D"/>
              </a:solidFill>
              <a:latin typeface="Open Sans Light"/>
            </a:endParaRPr>
          </a:p>
        </p:txBody>
      </p:sp>
      <p:pic>
        <p:nvPicPr>
          <p:cNvPr id="5" name="Afbeelding 4"/>
          <p:cNvPicPr>
            <a:picLocks noChangeAspect="1"/>
          </p:cNvPicPr>
          <p:nvPr/>
        </p:nvPicPr>
        <p:blipFill>
          <a:blip r:embed="rId3"/>
          <a:stretch>
            <a:fillRect/>
          </a:stretch>
        </p:blipFill>
        <p:spPr>
          <a:xfrm>
            <a:off x="0" y="1405810"/>
            <a:ext cx="9909053" cy="3939947"/>
          </a:xfrm>
          <a:prstGeom prst="rect">
            <a:avLst/>
          </a:prstGeom>
        </p:spPr>
      </p:pic>
    </p:spTree>
    <p:extLst>
      <p:ext uri="{BB962C8B-B14F-4D97-AF65-F5344CB8AC3E}">
        <p14:creationId xmlns:p14="http://schemas.microsoft.com/office/powerpoint/2010/main" val="191933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idx="1"/>
          </p:nvPr>
        </p:nvSpPr>
        <p:spPr>
          <a:xfrm>
            <a:off x="414695" y="1132377"/>
            <a:ext cx="4095254" cy="496920"/>
          </a:xfrm>
          <a:solidFill>
            <a:schemeClr val="bg2"/>
          </a:solidFill>
        </p:spPr>
        <p:txBody>
          <a:bodyPr>
            <a:normAutofit/>
          </a:bodyPr>
          <a:lstStyle/>
          <a:p>
            <a:r>
              <a:rPr lang="nl-NL" sz="2600"/>
              <a:t>Concept RES</a:t>
            </a:r>
          </a:p>
        </p:txBody>
      </p:sp>
      <p:sp>
        <p:nvSpPr>
          <p:cNvPr id="8" name="Tijdelijke aanduiding voor inhoud 7"/>
          <p:cNvSpPr>
            <a:spLocks noGrp="1"/>
          </p:cNvSpPr>
          <p:nvPr>
            <p:ph sz="half" idx="2"/>
          </p:nvPr>
        </p:nvSpPr>
        <p:spPr>
          <a:xfrm>
            <a:off x="414695" y="1801805"/>
            <a:ext cx="4095254" cy="2769295"/>
          </a:xfrm>
        </p:spPr>
        <p:txBody>
          <a:bodyPr>
            <a:normAutofit/>
          </a:bodyPr>
          <a:lstStyle/>
          <a:p>
            <a:r>
              <a:rPr lang="nl-NL" sz="1950"/>
              <a:t>Een plan op hoofdlijnen</a:t>
            </a:r>
          </a:p>
          <a:p>
            <a:r>
              <a:rPr lang="nl-NL" sz="1950"/>
              <a:t>Technische focus</a:t>
            </a:r>
          </a:p>
          <a:p>
            <a:r>
              <a:rPr lang="nl-NL" sz="1950"/>
              <a:t>Informeren en raadplegen van stakeholders</a:t>
            </a:r>
          </a:p>
        </p:txBody>
      </p:sp>
      <p:sp>
        <p:nvSpPr>
          <p:cNvPr id="9" name="Tijdelijke aanduiding voor tekst 8"/>
          <p:cNvSpPr>
            <a:spLocks noGrp="1"/>
          </p:cNvSpPr>
          <p:nvPr>
            <p:ph type="body" sz="quarter" idx="3"/>
          </p:nvPr>
        </p:nvSpPr>
        <p:spPr>
          <a:xfrm>
            <a:off x="5377459" y="1132377"/>
            <a:ext cx="4088803" cy="496920"/>
          </a:xfrm>
          <a:solidFill>
            <a:schemeClr val="bg2"/>
          </a:solidFill>
        </p:spPr>
        <p:txBody>
          <a:bodyPr>
            <a:normAutofit/>
          </a:bodyPr>
          <a:lstStyle/>
          <a:p>
            <a:r>
              <a:rPr lang="nl-NL" sz="2600"/>
              <a:t>RES 1.0</a:t>
            </a:r>
          </a:p>
        </p:txBody>
      </p:sp>
      <p:sp>
        <p:nvSpPr>
          <p:cNvPr id="10" name="Tijdelijke aanduiding voor inhoud 9"/>
          <p:cNvSpPr>
            <a:spLocks noGrp="1"/>
          </p:cNvSpPr>
          <p:nvPr>
            <p:ph sz="quarter" idx="4"/>
          </p:nvPr>
        </p:nvSpPr>
        <p:spPr>
          <a:xfrm>
            <a:off x="5377459" y="1801805"/>
            <a:ext cx="4088803" cy="2769295"/>
          </a:xfrm>
        </p:spPr>
        <p:txBody>
          <a:bodyPr>
            <a:normAutofit/>
          </a:bodyPr>
          <a:lstStyle/>
          <a:p>
            <a:r>
              <a:rPr lang="nl-NL" sz="1950"/>
              <a:t>Een verder uitgewerkte strategie</a:t>
            </a:r>
          </a:p>
          <a:p>
            <a:r>
              <a:rPr lang="nl-NL" sz="1950"/>
              <a:t>Maatschappelijke focus</a:t>
            </a:r>
          </a:p>
          <a:p>
            <a:r>
              <a:rPr lang="nl-NL" sz="1950"/>
              <a:t>Samenwerken met stakeholders</a:t>
            </a:r>
          </a:p>
        </p:txBody>
      </p:sp>
      <p:sp>
        <p:nvSpPr>
          <p:cNvPr id="5" name="Tijdelijke aanduiding voor voettekst 4"/>
          <p:cNvSpPr>
            <a:spLocks noGrp="1"/>
          </p:cNvSpPr>
          <p:nvPr>
            <p:ph type="ftr" sz="quarter" idx="11"/>
          </p:nvPr>
        </p:nvSpPr>
        <p:spPr/>
        <p:txBody>
          <a:bodyPr/>
          <a:lstStyle/>
          <a:p>
            <a:pPr defTabSz="742950"/>
            <a:endParaRPr lang="nl-NL">
              <a:solidFill>
                <a:srgbClr val="233D5A"/>
              </a:solidFill>
              <a:latin typeface="Open Sans Light"/>
            </a:endParaRPr>
          </a:p>
        </p:txBody>
      </p:sp>
      <p:sp>
        <p:nvSpPr>
          <p:cNvPr id="6" name="Tijdelijke aanduiding voor dianummer 5"/>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4</a:t>
            </a:fld>
            <a:endParaRPr lang="nl-NL">
              <a:solidFill>
                <a:srgbClr val="1D344D"/>
              </a:solidFill>
              <a:latin typeface="Open Sans Light"/>
            </a:endParaRPr>
          </a:p>
        </p:txBody>
      </p:sp>
      <p:sp>
        <p:nvSpPr>
          <p:cNvPr id="12" name="Punthaak 11"/>
          <p:cNvSpPr/>
          <p:nvPr/>
        </p:nvSpPr>
        <p:spPr>
          <a:xfrm>
            <a:off x="4596388" y="1837806"/>
            <a:ext cx="592038" cy="986503"/>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233D5A"/>
              </a:solidFill>
              <a:latin typeface="Open Sans Light"/>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 y="2331057"/>
            <a:ext cx="7706466" cy="4335472"/>
          </a:xfrm>
          <a:prstGeom prst="rect">
            <a:avLst/>
          </a:prstGeom>
        </p:spPr>
      </p:pic>
    </p:spTree>
    <p:extLst>
      <p:ext uri="{BB962C8B-B14F-4D97-AF65-F5344CB8AC3E}">
        <p14:creationId xmlns:p14="http://schemas.microsoft.com/office/powerpoint/2010/main" val="174679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Proces RES 1.0</a:t>
            </a:r>
          </a:p>
        </p:txBody>
      </p:sp>
      <p:sp>
        <p:nvSpPr>
          <p:cNvPr id="5" name="Tijdelijke aanduiding voor voettekst 4">
            <a:extLst>
              <a:ext uri="{FF2B5EF4-FFF2-40B4-BE49-F238E27FC236}">
                <a16:creationId xmlns:a16="http://schemas.microsoft.com/office/drawing/2014/main" id="{582D1652-B761-45E2-A29A-9EAA6E81BD9B}"/>
              </a:ext>
            </a:extLst>
          </p:cNvPr>
          <p:cNvSpPr>
            <a:spLocks noGrp="1"/>
          </p:cNvSpPr>
          <p:nvPr>
            <p:ph type="ftr" sz="quarter" idx="11"/>
          </p:nvPr>
        </p:nvSpPr>
        <p:spPr/>
        <p:txBody>
          <a:bodyPr/>
          <a:lstStyle/>
          <a:p>
            <a:pPr defTabSz="742950"/>
            <a:endParaRPr lang="nl-NL">
              <a:solidFill>
                <a:srgbClr val="233D5A"/>
              </a:solidFill>
              <a:latin typeface="Open Sans Light"/>
            </a:endParaRPr>
          </a:p>
        </p:txBody>
      </p:sp>
      <p:sp>
        <p:nvSpPr>
          <p:cNvPr id="6" name="Tijdelijke aanduiding voor dianummer 5">
            <a:extLst>
              <a:ext uri="{FF2B5EF4-FFF2-40B4-BE49-F238E27FC236}">
                <a16:creationId xmlns:a16="http://schemas.microsoft.com/office/drawing/2014/main" id="{7513FC31-6270-4A1B-9211-C199765F789A}"/>
              </a:ext>
            </a:extLst>
          </p:cNvPr>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5</a:t>
            </a:fld>
            <a:endParaRPr lang="nl-NL">
              <a:solidFill>
                <a:srgbClr val="1D344D"/>
              </a:solidFill>
              <a:latin typeface="Open Sans Light"/>
            </a:endParaRPr>
          </a:p>
        </p:txBody>
      </p:sp>
      <p:cxnSp>
        <p:nvCxnSpPr>
          <p:cNvPr id="9" name="Rechte verbindingslijn met pijl 8">
            <a:extLst>
              <a:ext uri="{FF2B5EF4-FFF2-40B4-BE49-F238E27FC236}">
                <a16:creationId xmlns:a16="http://schemas.microsoft.com/office/drawing/2014/main" id="{465D7D4D-7E55-4596-982A-E77EAF1EB83F}"/>
              </a:ext>
            </a:extLst>
          </p:cNvPr>
          <p:cNvCxnSpPr>
            <a:cxnSpLocks/>
            <a:endCxn id="11" idx="3"/>
          </p:cNvCxnSpPr>
          <p:nvPr/>
        </p:nvCxnSpPr>
        <p:spPr>
          <a:xfrm>
            <a:off x="662979" y="3440214"/>
            <a:ext cx="8838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uit 10">
            <a:extLst>
              <a:ext uri="{FF2B5EF4-FFF2-40B4-BE49-F238E27FC236}">
                <a16:creationId xmlns:a16="http://schemas.microsoft.com/office/drawing/2014/main" id="{B1F0253E-9DF2-4A77-82CD-9C6F4C295480}"/>
              </a:ext>
            </a:extLst>
          </p:cNvPr>
          <p:cNvSpPr/>
          <p:nvPr/>
        </p:nvSpPr>
        <p:spPr>
          <a:xfrm>
            <a:off x="9333692" y="3363163"/>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15" name="Ruit 14">
            <a:extLst>
              <a:ext uri="{FF2B5EF4-FFF2-40B4-BE49-F238E27FC236}">
                <a16:creationId xmlns:a16="http://schemas.microsoft.com/office/drawing/2014/main" id="{AAF0F51C-C9B3-4F78-9B26-F642431510AA}"/>
              </a:ext>
            </a:extLst>
          </p:cNvPr>
          <p:cNvSpPr/>
          <p:nvPr/>
        </p:nvSpPr>
        <p:spPr>
          <a:xfrm>
            <a:off x="7883771" y="3376256"/>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16" name="Tekstvak 15">
            <a:extLst>
              <a:ext uri="{FF2B5EF4-FFF2-40B4-BE49-F238E27FC236}">
                <a16:creationId xmlns:a16="http://schemas.microsoft.com/office/drawing/2014/main" id="{8A90C161-4194-4765-B1AF-A62CE64EBA12}"/>
              </a:ext>
            </a:extLst>
          </p:cNvPr>
          <p:cNvSpPr txBox="1"/>
          <p:nvPr/>
        </p:nvSpPr>
        <p:spPr>
          <a:xfrm>
            <a:off x="8241771" y="3595995"/>
            <a:ext cx="1032567" cy="292388"/>
          </a:xfrm>
          <a:prstGeom prst="rect">
            <a:avLst/>
          </a:prstGeom>
          <a:noFill/>
        </p:spPr>
        <p:txBody>
          <a:bodyPr wrap="square" rtlCol="0">
            <a:spAutoFit/>
          </a:bodyPr>
          <a:lstStyle/>
          <a:p>
            <a:pPr algn="ctr" defTabSz="742950"/>
            <a:r>
              <a:rPr lang="nl-NL" sz="1300" b="1">
                <a:solidFill>
                  <a:srgbClr val="233D5A"/>
                </a:solidFill>
                <a:latin typeface="Open Sans"/>
              </a:rPr>
              <a:t>April - juni</a:t>
            </a:r>
          </a:p>
        </p:txBody>
      </p:sp>
      <p:sp>
        <p:nvSpPr>
          <p:cNvPr id="17" name="Tekstvak 16">
            <a:extLst>
              <a:ext uri="{FF2B5EF4-FFF2-40B4-BE49-F238E27FC236}">
                <a16:creationId xmlns:a16="http://schemas.microsoft.com/office/drawing/2014/main" id="{9B5453DB-A239-4C2A-928A-AEF8005C9662}"/>
              </a:ext>
            </a:extLst>
          </p:cNvPr>
          <p:cNvSpPr txBox="1"/>
          <p:nvPr/>
        </p:nvSpPr>
        <p:spPr>
          <a:xfrm>
            <a:off x="8014189" y="2704249"/>
            <a:ext cx="1487732" cy="542584"/>
          </a:xfrm>
          <a:prstGeom prst="rect">
            <a:avLst/>
          </a:prstGeom>
          <a:solidFill>
            <a:schemeClr val="bg2"/>
          </a:solidFill>
        </p:spPr>
        <p:txBody>
          <a:bodyPr wrap="square" rtlCol="0">
            <a:spAutoFit/>
          </a:bodyPr>
          <a:lstStyle/>
          <a:p>
            <a:pPr algn="ctr" defTabSz="742950"/>
            <a:r>
              <a:rPr lang="nl-NL" sz="1463">
                <a:solidFill>
                  <a:srgbClr val="233D5A"/>
                </a:solidFill>
                <a:latin typeface="Open Sans"/>
              </a:rPr>
              <a:t>Besluitvorming</a:t>
            </a:r>
          </a:p>
          <a:p>
            <a:pPr algn="ctr" defTabSz="742950"/>
            <a:endParaRPr lang="nl-NL" sz="1463">
              <a:solidFill>
                <a:srgbClr val="233D5A"/>
              </a:solidFill>
              <a:latin typeface="Open Sans"/>
            </a:endParaRPr>
          </a:p>
        </p:txBody>
      </p:sp>
      <p:sp>
        <p:nvSpPr>
          <p:cNvPr id="28" name="Tekstvak 27">
            <a:extLst>
              <a:ext uri="{FF2B5EF4-FFF2-40B4-BE49-F238E27FC236}">
                <a16:creationId xmlns:a16="http://schemas.microsoft.com/office/drawing/2014/main" id="{2EDB4FAF-EF6B-49CD-89D7-BBDE2F4288E9}"/>
              </a:ext>
            </a:extLst>
          </p:cNvPr>
          <p:cNvSpPr txBox="1"/>
          <p:nvPr/>
        </p:nvSpPr>
        <p:spPr>
          <a:xfrm>
            <a:off x="6017976" y="2704249"/>
            <a:ext cx="1865794" cy="542584"/>
          </a:xfrm>
          <a:prstGeom prst="rect">
            <a:avLst/>
          </a:prstGeom>
          <a:solidFill>
            <a:schemeClr val="bg2"/>
          </a:solidFill>
        </p:spPr>
        <p:txBody>
          <a:bodyPr wrap="square" rtlCol="0">
            <a:spAutoFit/>
          </a:bodyPr>
          <a:lstStyle/>
          <a:p>
            <a:pPr algn="ctr" defTabSz="742950"/>
            <a:r>
              <a:rPr lang="nl-NL" sz="1463">
                <a:solidFill>
                  <a:srgbClr val="233D5A"/>
                </a:solidFill>
                <a:latin typeface="Open Sans"/>
              </a:rPr>
              <a:t>Consultaties raden en stakeholders</a:t>
            </a:r>
          </a:p>
        </p:txBody>
      </p:sp>
      <p:sp>
        <p:nvSpPr>
          <p:cNvPr id="33" name="Tekstvak 32">
            <a:extLst>
              <a:ext uri="{FF2B5EF4-FFF2-40B4-BE49-F238E27FC236}">
                <a16:creationId xmlns:a16="http://schemas.microsoft.com/office/drawing/2014/main" id="{BC3D8B63-7FA7-429D-AF0D-9D4B84C93F98}"/>
              </a:ext>
            </a:extLst>
          </p:cNvPr>
          <p:cNvSpPr txBox="1"/>
          <p:nvPr/>
        </p:nvSpPr>
        <p:spPr>
          <a:xfrm>
            <a:off x="4147360" y="3602397"/>
            <a:ext cx="1764542" cy="292388"/>
          </a:xfrm>
          <a:prstGeom prst="rect">
            <a:avLst/>
          </a:prstGeom>
          <a:noFill/>
        </p:spPr>
        <p:txBody>
          <a:bodyPr wrap="square" rtlCol="0">
            <a:spAutoFit/>
          </a:bodyPr>
          <a:lstStyle/>
          <a:p>
            <a:pPr algn="ctr" defTabSz="742950"/>
            <a:r>
              <a:rPr lang="nl-NL" sz="1300" b="1">
                <a:solidFill>
                  <a:srgbClr val="233D5A"/>
                </a:solidFill>
                <a:latin typeface="Open Sans"/>
              </a:rPr>
              <a:t>December - januari </a:t>
            </a:r>
          </a:p>
        </p:txBody>
      </p:sp>
      <p:sp>
        <p:nvSpPr>
          <p:cNvPr id="35" name="Ruit 34">
            <a:extLst>
              <a:ext uri="{FF2B5EF4-FFF2-40B4-BE49-F238E27FC236}">
                <a16:creationId xmlns:a16="http://schemas.microsoft.com/office/drawing/2014/main" id="{C4164992-83A3-4988-9EAC-A8E9DE182E90}"/>
              </a:ext>
            </a:extLst>
          </p:cNvPr>
          <p:cNvSpPr/>
          <p:nvPr/>
        </p:nvSpPr>
        <p:spPr>
          <a:xfrm>
            <a:off x="4008319" y="3358451"/>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36" name="Ruit 35">
            <a:extLst>
              <a:ext uri="{FF2B5EF4-FFF2-40B4-BE49-F238E27FC236}">
                <a16:creationId xmlns:a16="http://schemas.microsoft.com/office/drawing/2014/main" id="{E013BC35-14CD-4D71-81C0-B46D70C7DCD4}"/>
              </a:ext>
            </a:extLst>
          </p:cNvPr>
          <p:cNvSpPr/>
          <p:nvPr/>
        </p:nvSpPr>
        <p:spPr>
          <a:xfrm>
            <a:off x="681739" y="3350400"/>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48" name="Tekstvak 47">
            <a:extLst>
              <a:ext uri="{FF2B5EF4-FFF2-40B4-BE49-F238E27FC236}">
                <a16:creationId xmlns:a16="http://schemas.microsoft.com/office/drawing/2014/main" id="{D36A1634-AAA3-4835-8B17-1543C1003777}"/>
              </a:ext>
            </a:extLst>
          </p:cNvPr>
          <p:cNvSpPr txBox="1"/>
          <p:nvPr/>
        </p:nvSpPr>
        <p:spPr>
          <a:xfrm>
            <a:off x="979296" y="2704249"/>
            <a:ext cx="2882542" cy="542584"/>
          </a:xfrm>
          <a:prstGeom prst="rect">
            <a:avLst/>
          </a:prstGeom>
          <a:solidFill>
            <a:schemeClr val="bg2"/>
          </a:solidFill>
        </p:spPr>
        <p:txBody>
          <a:bodyPr wrap="square" rtlCol="0">
            <a:spAutoFit/>
          </a:bodyPr>
          <a:lstStyle/>
          <a:p>
            <a:pPr algn="ctr" defTabSz="742950"/>
            <a:r>
              <a:rPr lang="nl-NL" sz="1463">
                <a:solidFill>
                  <a:srgbClr val="233D5A"/>
                </a:solidFill>
                <a:latin typeface="Open Sans"/>
              </a:rPr>
              <a:t>Uitwerken  bouwblokken in 6 weken sprints</a:t>
            </a:r>
          </a:p>
        </p:txBody>
      </p:sp>
      <p:sp>
        <p:nvSpPr>
          <p:cNvPr id="52" name="Tekstvak 51">
            <a:extLst>
              <a:ext uri="{FF2B5EF4-FFF2-40B4-BE49-F238E27FC236}">
                <a16:creationId xmlns:a16="http://schemas.microsoft.com/office/drawing/2014/main" id="{6A76C98E-0DD4-4EFF-93B3-8F85D39BAE3E}"/>
              </a:ext>
            </a:extLst>
          </p:cNvPr>
          <p:cNvSpPr txBox="1"/>
          <p:nvPr/>
        </p:nvSpPr>
        <p:spPr>
          <a:xfrm>
            <a:off x="1298038" y="3584944"/>
            <a:ext cx="2109274" cy="292388"/>
          </a:xfrm>
          <a:prstGeom prst="rect">
            <a:avLst/>
          </a:prstGeom>
          <a:noFill/>
        </p:spPr>
        <p:txBody>
          <a:bodyPr wrap="square" rtlCol="0">
            <a:spAutoFit/>
          </a:bodyPr>
          <a:lstStyle/>
          <a:p>
            <a:pPr algn="ctr" defTabSz="742950"/>
            <a:r>
              <a:rPr lang="nl-NL" sz="1300" b="1">
                <a:solidFill>
                  <a:srgbClr val="233D5A"/>
                </a:solidFill>
                <a:latin typeface="Open Sans"/>
              </a:rPr>
              <a:t>Augustus - november</a:t>
            </a:r>
          </a:p>
        </p:txBody>
      </p:sp>
      <p:sp>
        <p:nvSpPr>
          <p:cNvPr id="37" name="Tekstvak 36">
            <a:extLst>
              <a:ext uri="{FF2B5EF4-FFF2-40B4-BE49-F238E27FC236}">
                <a16:creationId xmlns:a16="http://schemas.microsoft.com/office/drawing/2014/main" id="{2EDB4FAF-EF6B-49CD-89D7-BBDE2F4288E9}"/>
              </a:ext>
            </a:extLst>
          </p:cNvPr>
          <p:cNvSpPr txBox="1"/>
          <p:nvPr/>
        </p:nvSpPr>
        <p:spPr>
          <a:xfrm>
            <a:off x="4128255" y="2716670"/>
            <a:ext cx="1729795" cy="542584"/>
          </a:xfrm>
          <a:prstGeom prst="rect">
            <a:avLst/>
          </a:prstGeom>
          <a:solidFill>
            <a:schemeClr val="bg2"/>
          </a:solidFill>
        </p:spPr>
        <p:txBody>
          <a:bodyPr wrap="square" rtlCol="0">
            <a:spAutoFit/>
          </a:bodyPr>
          <a:lstStyle/>
          <a:p>
            <a:pPr algn="ctr" defTabSz="742950"/>
            <a:r>
              <a:rPr lang="nl-NL" sz="1463">
                <a:solidFill>
                  <a:srgbClr val="233D5A"/>
                </a:solidFill>
                <a:latin typeface="Open Sans"/>
              </a:rPr>
              <a:t>RES 1.0 definitief maken</a:t>
            </a:r>
          </a:p>
        </p:txBody>
      </p:sp>
      <p:sp>
        <p:nvSpPr>
          <p:cNvPr id="38" name="Tekstvak 37">
            <a:extLst>
              <a:ext uri="{FF2B5EF4-FFF2-40B4-BE49-F238E27FC236}">
                <a16:creationId xmlns:a16="http://schemas.microsoft.com/office/drawing/2014/main" id="{FD3A9628-740B-4204-86FD-983CE600ACBE}"/>
              </a:ext>
            </a:extLst>
          </p:cNvPr>
          <p:cNvSpPr txBox="1"/>
          <p:nvPr/>
        </p:nvSpPr>
        <p:spPr>
          <a:xfrm>
            <a:off x="6151730" y="3602397"/>
            <a:ext cx="1520799" cy="292388"/>
          </a:xfrm>
          <a:prstGeom prst="rect">
            <a:avLst/>
          </a:prstGeom>
          <a:noFill/>
        </p:spPr>
        <p:txBody>
          <a:bodyPr wrap="square" rtlCol="0">
            <a:spAutoFit/>
          </a:bodyPr>
          <a:lstStyle/>
          <a:p>
            <a:pPr algn="ctr" defTabSz="742950"/>
            <a:r>
              <a:rPr lang="nl-NL" sz="1300" b="1">
                <a:solidFill>
                  <a:srgbClr val="233D5A"/>
                </a:solidFill>
                <a:latin typeface="Open Sans"/>
              </a:rPr>
              <a:t>Februari - maart</a:t>
            </a:r>
          </a:p>
        </p:txBody>
      </p:sp>
      <p:sp>
        <p:nvSpPr>
          <p:cNvPr id="40" name="Ruit 39">
            <a:extLst>
              <a:ext uri="{FF2B5EF4-FFF2-40B4-BE49-F238E27FC236}">
                <a16:creationId xmlns:a16="http://schemas.microsoft.com/office/drawing/2014/main" id="{ADDFA15C-DB1C-43F0-B055-5C359B806D23}"/>
              </a:ext>
            </a:extLst>
          </p:cNvPr>
          <p:cNvSpPr/>
          <p:nvPr/>
        </p:nvSpPr>
        <p:spPr>
          <a:xfrm>
            <a:off x="5796991" y="3357403"/>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3" name="Tekstvak 2"/>
          <p:cNvSpPr txBox="1"/>
          <p:nvPr/>
        </p:nvSpPr>
        <p:spPr>
          <a:xfrm>
            <a:off x="1290707" y="4341094"/>
            <a:ext cx="2259720" cy="1217962"/>
          </a:xfrm>
          <a:prstGeom prst="rect">
            <a:avLst/>
          </a:prstGeom>
          <a:solidFill>
            <a:schemeClr val="bg2"/>
          </a:solidFill>
        </p:spPr>
        <p:txBody>
          <a:bodyPr wrap="square" rtlCol="0">
            <a:spAutoFit/>
          </a:bodyPr>
          <a:lstStyle/>
          <a:p>
            <a:pPr algn="ctr" defTabSz="742950"/>
            <a:r>
              <a:rPr lang="nl-NL" sz="1463" dirty="0">
                <a:solidFill>
                  <a:srgbClr val="233D5A"/>
                </a:solidFill>
                <a:latin typeface="Open Sans"/>
              </a:rPr>
              <a:t>Na elke 6 weken een intermezzo/werksessie met </a:t>
            </a:r>
            <a:r>
              <a:rPr lang="nl-NL" sz="1463" dirty="0" smtClean="0">
                <a:solidFill>
                  <a:srgbClr val="233D5A"/>
                </a:solidFill>
                <a:latin typeface="Open Sans"/>
              </a:rPr>
              <a:t>stakeholders, AO en BO</a:t>
            </a:r>
          </a:p>
          <a:p>
            <a:pPr algn="ctr" defTabSz="742950"/>
            <a:endParaRPr lang="nl-NL" sz="1463" dirty="0">
              <a:solidFill>
                <a:srgbClr val="233D5A"/>
              </a:solidFill>
              <a:latin typeface="Open Sans"/>
            </a:endParaRPr>
          </a:p>
        </p:txBody>
      </p:sp>
      <p:sp>
        <p:nvSpPr>
          <p:cNvPr id="4" name="Tekstvak 3"/>
          <p:cNvSpPr txBox="1"/>
          <p:nvPr/>
        </p:nvSpPr>
        <p:spPr>
          <a:xfrm>
            <a:off x="6067615" y="4441816"/>
            <a:ext cx="1900270" cy="1200329"/>
          </a:xfrm>
          <a:prstGeom prst="rect">
            <a:avLst/>
          </a:prstGeom>
          <a:solidFill>
            <a:srgbClr val="92D050"/>
          </a:solidFill>
        </p:spPr>
        <p:txBody>
          <a:bodyPr wrap="square" rtlCol="0">
            <a:spAutoFit/>
          </a:bodyPr>
          <a:lstStyle/>
          <a:p>
            <a:pPr algn="ctr"/>
            <a:r>
              <a:rPr lang="nl-NL" dirty="0"/>
              <a:t>Informeel consulteren raden, PS, AB en stakeholders</a:t>
            </a:r>
          </a:p>
        </p:txBody>
      </p:sp>
      <p:sp>
        <p:nvSpPr>
          <p:cNvPr id="21" name="Tekstvak 20"/>
          <p:cNvSpPr txBox="1"/>
          <p:nvPr/>
        </p:nvSpPr>
        <p:spPr>
          <a:xfrm>
            <a:off x="4176547" y="4341093"/>
            <a:ext cx="1620443" cy="646331"/>
          </a:xfrm>
          <a:prstGeom prst="rect">
            <a:avLst/>
          </a:prstGeom>
          <a:solidFill>
            <a:srgbClr val="92D050"/>
          </a:solidFill>
        </p:spPr>
        <p:txBody>
          <a:bodyPr wrap="square" rtlCol="0">
            <a:spAutoFit/>
          </a:bodyPr>
          <a:lstStyle/>
          <a:p>
            <a:pPr algn="ctr"/>
            <a:r>
              <a:rPr lang="nl-NL" dirty="0" smtClean="0"/>
              <a:t>consulteren AO en BO</a:t>
            </a:r>
            <a:endParaRPr lang="nl-NL" dirty="0"/>
          </a:p>
        </p:txBody>
      </p:sp>
    </p:spTree>
    <p:extLst>
      <p:ext uri="{BB962C8B-B14F-4D97-AF65-F5344CB8AC3E}">
        <p14:creationId xmlns:p14="http://schemas.microsoft.com/office/powerpoint/2010/main" val="143334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Proces RES 1.0</a:t>
            </a:r>
          </a:p>
        </p:txBody>
      </p:sp>
      <p:sp>
        <p:nvSpPr>
          <p:cNvPr id="5" name="Tijdelijke aanduiding voor voettekst 4">
            <a:extLst>
              <a:ext uri="{FF2B5EF4-FFF2-40B4-BE49-F238E27FC236}">
                <a16:creationId xmlns:a16="http://schemas.microsoft.com/office/drawing/2014/main" id="{582D1652-B761-45E2-A29A-9EAA6E81BD9B}"/>
              </a:ext>
            </a:extLst>
          </p:cNvPr>
          <p:cNvSpPr>
            <a:spLocks noGrp="1"/>
          </p:cNvSpPr>
          <p:nvPr>
            <p:ph type="ftr" sz="quarter" idx="11"/>
          </p:nvPr>
        </p:nvSpPr>
        <p:spPr/>
        <p:txBody>
          <a:bodyPr/>
          <a:lstStyle/>
          <a:p>
            <a:pPr defTabSz="742950"/>
            <a:endParaRPr lang="nl-NL">
              <a:solidFill>
                <a:srgbClr val="233D5A"/>
              </a:solidFill>
              <a:latin typeface="Open Sans Light"/>
            </a:endParaRPr>
          </a:p>
        </p:txBody>
      </p:sp>
      <p:sp>
        <p:nvSpPr>
          <p:cNvPr id="6" name="Tijdelijke aanduiding voor dianummer 5">
            <a:extLst>
              <a:ext uri="{FF2B5EF4-FFF2-40B4-BE49-F238E27FC236}">
                <a16:creationId xmlns:a16="http://schemas.microsoft.com/office/drawing/2014/main" id="{7513FC31-6270-4A1B-9211-C199765F789A}"/>
              </a:ext>
            </a:extLst>
          </p:cNvPr>
          <p:cNvSpPr>
            <a:spLocks noGrp="1"/>
          </p:cNvSpPr>
          <p:nvPr>
            <p:ph type="sldNum" sz="quarter" idx="12"/>
          </p:nvPr>
        </p:nvSpPr>
        <p:spPr/>
        <p:txBody>
          <a:bodyPr/>
          <a:lstStyle/>
          <a:p>
            <a:pPr defTabSz="742950"/>
            <a:fld id="{63D2515C-A37A-744F-8DA2-E1C9190E5349}" type="slidenum">
              <a:rPr lang="nl-NL">
                <a:solidFill>
                  <a:srgbClr val="1D344D"/>
                </a:solidFill>
                <a:latin typeface="Open Sans Light"/>
              </a:rPr>
              <a:pPr defTabSz="742950"/>
              <a:t>6</a:t>
            </a:fld>
            <a:endParaRPr lang="nl-NL">
              <a:solidFill>
                <a:srgbClr val="1D344D"/>
              </a:solidFill>
              <a:latin typeface="Open Sans Light"/>
            </a:endParaRPr>
          </a:p>
        </p:txBody>
      </p:sp>
      <p:cxnSp>
        <p:nvCxnSpPr>
          <p:cNvPr id="21" name="Rechte verbindingslijn met pijl 20">
            <a:extLst>
              <a:ext uri="{FF2B5EF4-FFF2-40B4-BE49-F238E27FC236}">
                <a16:creationId xmlns:a16="http://schemas.microsoft.com/office/drawing/2014/main" id="{23477846-229F-4833-BFC6-A8178203C31C}"/>
              </a:ext>
            </a:extLst>
          </p:cNvPr>
          <p:cNvCxnSpPr>
            <a:cxnSpLocks/>
          </p:cNvCxnSpPr>
          <p:nvPr/>
        </p:nvCxnSpPr>
        <p:spPr>
          <a:xfrm>
            <a:off x="278388" y="2918945"/>
            <a:ext cx="8954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uit 21">
            <a:extLst>
              <a:ext uri="{FF2B5EF4-FFF2-40B4-BE49-F238E27FC236}">
                <a16:creationId xmlns:a16="http://schemas.microsoft.com/office/drawing/2014/main" id="{EA6F458B-C15B-42AE-83CE-F0F127040D38}"/>
              </a:ext>
            </a:extLst>
          </p:cNvPr>
          <p:cNvSpPr/>
          <p:nvPr/>
        </p:nvSpPr>
        <p:spPr>
          <a:xfrm>
            <a:off x="8949101" y="2841894"/>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cxnSp>
        <p:nvCxnSpPr>
          <p:cNvPr id="23" name="Rechte verbindingslijn 22">
            <a:extLst>
              <a:ext uri="{FF2B5EF4-FFF2-40B4-BE49-F238E27FC236}">
                <a16:creationId xmlns:a16="http://schemas.microsoft.com/office/drawing/2014/main" id="{95CC9B7D-B9C7-4B07-8E16-3C9EB84D708A}"/>
              </a:ext>
            </a:extLst>
          </p:cNvPr>
          <p:cNvCxnSpPr>
            <a:cxnSpLocks/>
            <a:stCxn id="22" idx="2"/>
            <a:endCxn id="24" idx="0"/>
          </p:cNvCxnSpPr>
          <p:nvPr/>
        </p:nvCxnSpPr>
        <p:spPr>
          <a:xfrm flipH="1">
            <a:off x="9033214" y="2995996"/>
            <a:ext cx="2" cy="590053"/>
          </a:xfrm>
          <a:prstGeom prst="line">
            <a:avLst/>
          </a:prstGeom>
        </p:spPr>
        <p:style>
          <a:lnRef idx="1">
            <a:schemeClr val="accent2"/>
          </a:lnRef>
          <a:fillRef idx="0">
            <a:schemeClr val="accent2"/>
          </a:fillRef>
          <a:effectRef idx="0">
            <a:schemeClr val="accent2"/>
          </a:effectRef>
          <a:fontRef idx="minor">
            <a:schemeClr val="tx1"/>
          </a:fontRef>
        </p:style>
      </p:cxnSp>
      <p:sp>
        <p:nvSpPr>
          <p:cNvPr id="24" name="Tekstvak 23">
            <a:extLst>
              <a:ext uri="{FF2B5EF4-FFF2-40B4-BE49-F238E27FC236}">
                <a16:creationId xmlns:a16="http://schemas.microsoft.com/office/drawing/2014/main" id="{D1E5C3DF-AA1E-4617-9F39-B5B4373EF530}"/>
              </a:ext>
            </a:extLst>
          </p:cNvPr>
          <p:cNvSpPr txBox="1"/>
          <p:nvPr/>
        </p:nvSpPr>
        <p:spPr>
          <a:xfrm>
            <a:off x="8561653" y="3586049"/>
            <a:ext cx="943122" cy="692497"/>
          </a:xfrm>
          <a:prstGeom prst="rect">
            <a:avLst/>
          </a:prstGeom>
          <a:solidFill>
            <a:srgbClr val="47FBF2"/>
          </a:solidFill>
          <a:ln>
            <a:solidFill>
              <a:schemeClr val="tx2"/>
            </a:solidFill>
          </a:ln>
        </p:spPr>
        <p:txBody>
          <a:bodyPr wrap="square" rtlCol="0">
            <a:spAutoFit/>
          </a:bodyPr>
          <a:lstStyle/>
          <a:p>
            <a:pPr algn="ctr" defTabSz="742950"/>
            <a:r>
              <a:rPr lang="nl-NL" sz="975">
                <a:solidFill>
                  <a:srgbClr val="233D5A"/>
                </a:solidFill>
                <a:latin typeface="Open Sans Light"/>
              </a:rPr>
              <a:t>1 juli 2021:</a:t>
            </a:r>
          </a:p>
          <a:p>
            <a:pPr algn="ctr" defTabSz="742950"/>
            <a:r>
              <a:rPr lang="nl-NL" sz="975">
                <a:solidFill>
                  <a:srgbClr val="233D5A"/>
                </a:solidFill>
                <a:latin typeface="Open Sans Light"/>
              </a:rPr>
              <a:t>Indienen RES 1.0 bij NP RES</a:t>
            </a:r>
          </a:p>
        </p:txBody>
      </p:sp>
      <p:sp>
        <p:nvSpPr>
          <p:cNvPr id="25" name="Ruit 24">
            <a:extLst>
              <a:ext uri="{FF2B5EF4-FFF2-40B4-BE49-F238E27FC236}">
                <a16:creationId xmlns:a16="http://schemas.microsoft.com/office/drawing/2014/main" id="{02D96DCA-1CDC-4982-B849-D8B4AB091C20}"/>
              </a:ext>
            </a:extLst>
          </p:cNvPr>
          <p:cNvSpPr/>
          <p:nvPr/>
        </p:nvSpPr>
        <p:spPr>
          <a:xfrm>
            <a:off x="7775205" y="2866201"/>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26" name="Tekstvak 25">
            <a:extLst>
              <a:ext uri="{FF2B5EF4-FFF2-40B4-BE49-F238E27FC236}">
                <a16:creationId xmlns:a16="http://schemas.microsoft.com/office/drawing/2014/main" id="{5ACCFC08-ABEA-492D-91DA-DE7EE2761AEA}"/>
              </a:ext>
            </a:extLst>
          </p:cNvPr>
          <p:cNvSpPr txBox="1"/>
          <p:nvPr/>
        </p:nvSpPr>
        <p:spPr>
          <a:xfrm>
            <a:off x="7991309" y="2949912"/>
            <a:ext cx="837168"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april - juni</a:t>
            </a:r>
          </a:p>
        </p:txBody>
      </p:sp>
      <p:sp>
        <p:nvSpPr>
          <p:cNvPr id="27" name="Tekstvak 26">
            <a:extLst>
              <a:ext uri="{FF2B5EF4-FFF2-40B4-BE49-F238E27FC236}">
                <a16:creationId xmlns:a16="http://schemas.microsoft.com/office/drawing/2014/main" id="{BAA59EAC-BDD6-4F6D-B9FD-6B11ABE8FE43}"/>
              </a:ext>
            </a:extLst>
          </p:cNvPr>
          <p:cNvSpPr txBox="1"/>
          <p:nvPr/>
        </p:nvSpPr>
        <p:spPr>
          <a:xfrm>
            <a:off x="7831006" y="2104352"/>
            <a:ext cx="1202210" cy="692497"/>
          </a:xfrm>
          <a:prstGeom prst="rect">
            <a:avLst/>
          </a:prstGeom>
          <a:solidFill>
            <a:srgbClr val="92D050">
              <a:alpha val="51000"/>
            </a:srgbClr>
          </a:solidFill>
          <a:ln>
            <a:solidFill>
              <a:srgbClr val="1D344D"/>
            </a:solidFill>
          </a:ln>
        </p:spPr>
        <p:txBody>
          <a:bodyPr wrap="square" rtlCol="0">
            <a:spAutoFit/>
          </a:bodyPr>
          <a:lstStyle/>
          <a:p>
            <a:pPr algn="ctr" defTabSz="742950"/>
            <a:r>
              <a:rPr lang="nl-NL" sz="975" b="1">
                <a:solidFill>
                  <a:srgbClr val="233D5A"/>
                </a:solidFill>
                <a:latin typeface="Open Sans Light"/>
              </a:rPr>
              <a:t>Besluitvorming RES 1.0</a:t>
            </a:r>
          </a:p>
          <a:p>
            <a:pPr algn="ctr" defTabSz="742950"/>
            <a:r>
              <a:rPr lang="nl-NL" sz="975">
                <a:solidFill>
                  <a:srgbClr val="233D5A"/>
                </a:solidFill>
                <a:latin typeface="Open Sans Light"/>
              </a:rPr>
              <a:t>Colleges/</a:t>
            </a:r>
            <a:r>
              <a:rPr lang="nl-NL" sz="975" err="1">
                <a:solidFill>
                  <a:srgbClr val="233D5A"/>
                </a:solidFill>
                <a:latin typeface="Open Sans Light"/>
              </a:rPr>
              <a:t>DB’s</a:t>
            </a:r>
            <a:r>
              <a:rPr lang="nl-NL" sz="975">
                <a:solidFill>
                  <a:srgbClr val="233D5A"/>
                </a:solidFill>
                <a:latin typeface="Open Sans Light"/>
              </a:rPr>
              <a:t> en Raden/PS/</a:t>
            </a:r>
            <a:r>
              <a:rPr lang="nl-NL" sz="975" err="1">
                <a:solidFill>
                  <a:srgbClr val="233D5A"/>
                </a:solidFill>
                <a:latin typeface="Open Sans Light"/>
              </a:rPr>
              <a:t>AB’s</a:t>
            </a:r>
            <a:r>
              <a:rPr lang="nl-NL" sz="975">
                <a:solidFill>
                  <a:srgbClr val="233D5A"/>
                </a:solidFill>
                <a:latin typeface="Open Sans Light"/>
              </a:rPr>
              <a:t> </a:t>
            </a:r>
          </a:p>
        </p:txBody>
      </p:sp>
      <p:sp>
        <p:nvSpPr>
          <p:cNvPr id="29" name="Ruit 28">
            <a:extLst>
              <a:ext uri="{FF2B5EF4-FFF2-40B4-BE49-F238E27FC236}">
                <a16:creationId xmlns:a16="http://schemas.microsoft.com/office/drawing/2014/main" id="{775ABEE7-A55B-43FB-BC66-64374F750348}"/>
              </a:ext>
            </a:extLst>
          </p:cNvPr>
          <p:cNvSpPr/>
          <p:nvPr/>
        </p:nvSpPr>
        <p:spPr>
          <a:xfrm>
            <a:off x="6775307" y="2866201"/>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cxnSp>
        <p:nvCxnSpPr>
          <p:cNvPr id="30" name="Rechte verbindingslijn 29">
            <a:extLst>
              <a:ext uri="{FF2B5EF4-FFF2-40B4-BE49-F238E27FC236}">
                <a16:creationId xmlns:a16="http://schemas.microsoft.com/office/drawing/2014/main" id="{06D3A3FD-1BAF-4E20-AE33-732F4BC303FD}"/>
              </a:ext>
            </a:extLst>
          </p:cNvPr>
          <p:cNvCxnSpPr/>
          <p:nvPr/>
        </p:nvCxnSpPr>
        <p:spPr>
          <a:xfrm flipH="1">
            <a:off x="6853339" y="3020303"/>
            <a:ext cx="1" cy="484710"/>
          </a:xfrm>
          <a:prstGeom prst="line">
            <a:avLst/>
          </a:prstGeom>
        </p:spPr>
        <p:style>
          <a:lnRef idx="1">
            <a:schemeClr val="accent2"/>
          </a:lnRef>
          <a:fillRef idx="0">
            <a:schemeClr val="accent2"/>
          </a:fillRef>
          <a:effectRef idx="0">
            <a:schemeClr val="accent2"/>
          </a:effectRef>
          <a:fontRef idx="minor">
            <a:schemeClr val="tx1"/>
          </a:fontRef>
        </p:style>
      </p:cxnSp>
      <p:sp>
        <p:nvSpPr>
          <p:cNvPr id="31" name="Tekstvak 30">
            <a:extLst>
              <a:ext uri="{FF2B5EF4-FFF2-40B4-BE49-F238E27FC236}">
                <a16:creationId xmlns:a16="http://schemas.microsoft.com/office/drawing/2014/main" id="{E22F8A23-19B3-405B-9C1F-E366D23ACD07}"/>
              </a:ext>
            </a:extLst>
          </p:cNvPr>
          <p:cNvSpPr txBox="1"/>
          <p:nvPr/>
        </p:nvSpPr>
        <p:spPr>
          <a:xfrm>
            <a:off x="5907442" y="3587374"/>
            <a:ext cx="1850322" cy="392415"/>
          </a:xfrm>
          <a:prstGeom prst="rect">
            <a:avLst/>
          </a:prstGeom>
          <a:solidFill>
            <a:srgbClr val="47FBF2"/>
          </a:solidFill>
          <a:ln>
            <a:solidFill>
              <a:schemeClr val="tx2"/>
            </a:solidFill>
          </a:ln>
        </p:spPr>
        <p:txBody>
          <a:bodyPr wrap="square" rtlCol="0">
            <a:spAutoFit/>
          </a:bodyPr>
          <a:lstStyle/>
          <a:p>
            <a:pPr algn="ctr" defTabSz="742950"/>
            <a:r>
              <a:rPr lang="nl-NL" sz="975">
                <a:solidFill>
                  <a:srgbClr val="233D5A"/>
                </a:solidFill>
                <a:latin typeface="Open Sans Light"/>
              </a:rPr>
              <a:t>begin maart 2021:</a:t>
            </a:r>
          </a:p>
          <a:p>
            <a:pPr algn="ctr" defTabSz="742950"/>
            <a:r>
              <a:rPr lang="nl-NL" sz="975" b="1">
                <a:solidFill>
                  <a:srgbClr val="233D5A"/>
                </a:solidFill>
                <a:latin typeface="Open Sans Light"/>
              </a:rPr>
              <a:t>Concept RES </a:t>
            </a:r>
            <a:r>
              <a:rPr lang="nl-NL" sz="975">
                <a:solidFill>
                  <a:srgbClr val="233D5A"/>
                </a:solidFill>
                <a:latin typeface="Open Sans Light"/>
              </a:rPr>
              <a:t>1.0 gereed</a:t>
            </a:r>
          </a:p>
        </p:txBody>
      </p:sp>
      <p:sp>
        <p:nvSpPr>
          <p:cNvPr id="32" name="Tekstvak 31">
            <a:extLst>
              <a:ext uri="{FF2B5EF4-FFF2-40B4-BE49-F238E27FC236}">
                <a16:creationId xmlns:a16="http://schemas.microsoft.com/office/drawing/2014/main" id="{8D98CF89-7F1B-4B3E-B18B-D2C233C13DEF}"/>
              </a:ext>
            </a:extLst>
          </p:cNvPr>
          <p:cNvSpPr txBox="1"/>
          <p:nvPr/>
        </p:nvSpPr>
        <p:spPr>
          <a:xfrm>
            <a:off x="7104165" y="2953729"/>
            <a:ext cx="545033"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maart</a:t>
            </a:r>
          </a:p>
        </p:txBody>
      </p:sp>
      <p:sp>
        <p:nvSpPr>
          <p:cNvPr id="34" name="Tekstvak 33">
            <a:extLst>
              <a:ext uri="{FF2B5EF4-FFF2-40B4-BE49-F238E27FC236}">
                <a16:creationId xmlns:a16="http://schemas.microsoft.com/office/drawing/2014/main" id="{33734A08-F094-47C8-91CC-370781C1D9B5}"/>
              </a:ext>
            </a:extLst>
          </p:cNvPr>
          <p:cNvSpPr txBox="1"/>
          <p:nvPr/>
        </p:nvSpPr>
        <p:spPr>
          <a:xfrm>
            <a:off x="7390883" y="4428693"/>
            <a:ext cx="1029371" cy="692497"/>
          </a:xfrm>
          <a:prstGeom prst="rect">
            <a:avLst/>
          </a:prstGeom>
          <a:solidFill>
            <a:srgbClr val="FFFFEF"/>
          </a:solidFill>
          <a:ln>
            <a:solidFill>
              <a:srgbClr val="FF0000"/>
            </a:solidFill>
          </a:ln>
        </p:spPr>
        <p:txBody>
          <a:bodyPr vert="horz" wrap="square" rtlCol="0">
            <a:spAutoFit/>
          </a:bodyPr>
          <a:lstStyle/>
          <a:p>
            <a:pPr algn="ctr" defTabSz="742950"/>
            <a:r>
              <a:rPr lang="nl-NL" sz="975" b="1">
                <a:solidFill>
                  <a:srgbClr val="FF0000"/>
                </a:solidFill>
                <a:latin typeface="Open Sans Light"/>
              </a:rPr>
              <a:t> 31-03-21</a:t>
            </a:r>
          </a:p>
          <a:p>
            <a:pPr algn="ctr" defTabSz="742950"/>
            <a:r>
              <a:rPr lang="nl-NL" sz="975" b="1">
                <a:solidFill>
                  <a:srgbClr val="FF0000"/>
                </a:solidFill>
                <a:latin typeface="Open Sans Light"/>
              </a:rPr>
              <a:t>BO vrijgeven besluitvorming door raden</a:t>
            </a:r>
          </a:p>
        </p:txBody>
      </p:sp>
      <p:sp>
        <p:nvSpPr>
          <p:cNvPr id="39" name="Ruit 38">
            <a:extLst>
              <a:ext uri="{FF2B5EF4-FFF2-40B4-BE49-F238E27FC236}">
                <a16:creationId xmlns:a16="http://schemas.microsoft.com/office/drawing/2014/main" id="{DFA69455-F38D-4EC6-B77E-598DDC4C1294}"/>
              </a:ext>
            </a:extLst>
          </p:cNvPr>
          <p:cNvSpPr/>
          <p:nvPr/>
        </p:nvSpPr>
        <p:spPr>
          <a:xfrm>
            <a:off x="4808947" y="2841894"/>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cxnSp>
        <p:nvCxnSpPr>
          <p:cNvPr id="41" name="Rechte verbindingslijn 40">
            <a:extLst>
              <a:ext uri="{FF2B5EF4-FFF2-40B4-BE49-F238E27FC236}">
                <a16:creationId xmlns:a16="http://schemas.microsoft.com/office/drawing/2014/main" id="{18EAB611-7611-4390-B7EE-9092557C198B}"/>
              </a:ext>
            </a:extLst>
          </p:cNvPr>
          <p:cNvCxnSpPr>
            <a:cxnSpLocks/>
            <a:endCxn id="63" idx="0"/>
          </p:cNvCxnSpPr>
          <p:nvPr/>
        </p:nvCxnSpPr>
        <p:spPr>
          <a:xfrm flipH="1">
            <a:off x="4881195" y="3046768"/>
            <a:ext cx="2" cy="544558"/>
          </a:xfrm>
          <a:prstGeom prst="line">
            <a:avLst/>
          </a:prstGeom>
        </p:spPr>
        <p:style>
          <a:lnRef idx="1">
            <a:schemeClr val="accent2"/>
          </a:lnRef>
          <a:fillRef idx="0">
            <a:schemeClr val="accent2"/>
          </a:fillRef>
          <a:effectRef idx="0">
            <a:schemeClr val="accent2"/>
          </a:effectRef>
          <a:fontRef idx="minor">
            <a:schemeClr val="tx1"/>
          </a:fontRef>
        </p:style>
      </p:cxnSp>
      <p:sp>
        <p:nvSpPr>
          <p:cNvPr id="42" name="Tekstvak 41">
            <a:extLst>
              <a:ext uri="{FF2B5EF4-FFF2-40B4-BE49-F238E27FC236}">
                <a16:creationId xmlns:a16="http://schemas.microsoft.com/office/drawing/2014/main" id="{B36FA78F-8C1D-4079-97F4-E601DE08D90D}"/>
              </a:ext>
            </a:extLst>
          </p:cNvPr>
          <p:cNvSpPr txBox="1"/>
          <p:nvPr/>
        </p:nvSpPr>
        <p:spPr>
          <a:xfrm>
            <a:off x="5001820" y="2988197"/>
            <a:ext cx="614153"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januari</a:t>
            </a:r>
          </a:p>
        </p:txBody>
      </p:sp>
      <p:sp>
        <p:nvSpPr>
          <p:cNvPr id="43" name="Tekstvak 42">
            <a:extLst>
              <a:ext uri="{FF2B5EF4-FFF2-40B4-BE49-F238E27FC236}">
                <a16:creationId xmlns:a16="http://schemas.microsoft.com/office/drawing/2014/main" id="{3160D3C2-D792-4491-802B-718200832BDA}"/>
              </a:ext>
            </a:extLst>
          </p:cNvPr>
          <p:cNvSpPr txBox="1"/>
          <p:nvPr/>
        </p:nvSpPr>
        <p:spPr>
          <a:xfrm>
            <a:off x="5835961" y="1565751"/>
            <a:ext cx="1047911" cy="842538"/>
          </a:xfrm>
          <a:prstGeom prst="rect">
            <a:avLst/>
          </a:prstGeom>
          <a:solidFill>
            <a:srgbClr val="FFC000">
              <a:alpha val="44000"/>
            </a:srgbClr>
          </a:solidFill>
          <a:ln>
            <a:solidFill>
              <a:srgbClr val="FFC000"/>
            </a:solidFill>
          </a:ln>
        </p:spPr>
        <p:txBody>
          <a:bodyPr wrap="square" rtlCol="0">
            <a:spAutoFit/>
          </a:bodyPr>
          <a:lstStyle/>
          <a:p>
            <a:pPr algn="ctr" defTabSz="742950"/>
            <a:r>
              <a:rPr lang="nl-NL" sz="975" b="1">
                <a:solidFill>
                  <a:srgbClr val="1D344D"/>
                </a:solidFill>
                <a:latin typeface="Open Sans Light"/>
              </a:rPr>
              <a:t>Februari: </a:t>
            </a:r>
          </a:p>
          <a:p>
            <a:pPr algn="ctr" defTabSz="742950"/>
            <a:r>
              <a:rPr lang="nl-NL" sz="975" b="1">
                <a:solidFill>
                  <a:srgbClr val="1D344D"/>
                </a:solidFill>
                <a:latin typeface="Open Sans Light"/>
              </a:rPr>
              <a:t>Informele consultaties </a:t>
            </a:r>
            <a:r>
              <a:rPr lang="nl-NL" sz="975">
                <a:solidFill>
                  <a:srgbClr val="1D344D"/>
                </a:solidFill>
                <a:latin typeface="Open Sans Light"/>
              </a:rPr>
              <a:t>raden en stakeholders</a:t>
            </a:r>
          </a:p>
        </p:txBody>
      </p:sp>
      <p:sp>
        <p:nvSpPr>
          <p:cNvPr id="44" name="Tekstvak 43">
            <a:extLst>
              <a:ext uri="{FF2B5EF4-FFF2-40B4-BE49-F238E27FC236}">
                <a16:creationId xmlns:a16="http://schemas.microsoft.com/office/drawing/2014/main" id="{37813959-3869-4914-A91B-B1457A65147C}"/>
              </a:ext>
            </a:extLst>
          </p:cNvPr>
          <p:cNvSpPr txBox="1"/>
          <p:nvPr/>
        </p:nvSpPr>
        <p:spPr>
          <a:xfrm>
            <a:off x="3923884" y="2969750"/>
            <a:ext cx="1116469"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december </a:t>
            </a:r>
          </a:p>
        </p:txBody>
      </p:sp>
      <p:sp>
        <p:nvSpPr>
          <p:cNvPr id="45" name="Tekstvak 44">
            <a:extLst>
              <a:ext uri="{FF2B5EF4-FFF2-40B4-BE49-F238E27FC236}">
                <a16:creationId xmlns:a16="http://schemas.microsoft.com/office/drawing/2014/main" id="{CBCBE782-A075-4EBB-A6EE-7422041513BB}"/>
              </a:ext>
            </a:extLst>
          </p:cNvPr>
          <p:cNvSpPr txBox="1"/>
          <p:nvPr/>
        </p:nvSpPr>
        <p:spPr>
          <a:xfrm>
            <a:off x="3912705" y="2310980"/>
            <a:ext cx="955712" cy="392415"/>
          </a:xfrm>
          <a:prstGeom prst="rect">
            <a:avLst/>
          </a:prstGeom>
          <a:solidFill>
            <a:schemeClr val="accent3">
              <a:lumMod val="20000"/>
              <a:lumOff val="80000"/>
            </a:schemeClr>
          </a:solidFill>
          <a:ln>
            <a:solidFill>
              <a:srgbClr val="7DC2C1"/>
            </a:solidFill>
          </a:ln>
        </p:spPr>
        <p:txBody>
          <a:bodyPr wrap="square" rtlCol="0">
            <a:spAutoFit/>
          </a:bodyPr>
          <a:lstStyle/>
          <a:p>
            <a:pPr algn="ctr" defTabSz="742950"/>
            <a:r>
              <a:rPr lang="nl-NL" sz="975" b="1">
                <a:solidFill>
                  <a:srgbClr val="C8E6E5">
                    <a:lumMod val="50000"/>
                  </a:srgbClr>
                </a:solidFill>
                <a:latin typeface="Open Sans Light"/>
              </a:rPr>
              <a:t>Tekstschrijver en opmaak</a:t>
            </a:r>
          </a:p>
        </p:txBody>
      </p:sp>
      <p:sp>
        <p:nvSpPr>
          <p:cNvPr id="46" name="Ruit 45">
            <a:extLst>
              <a:ext uri="{FF2B5EF4-FFF2-40B4-BE49-F238E27FC236}">
                <a16:creationId xmlns:a16="http://schemas.microsoft.com/office/drawing/2014/main" id="{D45AD338-234E-42A6-8FFE-CAE7D32ACDEE}"/>
              </a:ext>
            </a:extLst>
          </p:cNvPr>
          <p:cNvSpPr/>
          <p:nvPr/>
        </p:nvSpPr>
        <p:spPr>
          <a:xfrm>
            <a:off x="3899753" y="2848396"/>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47" name="Ruit 46">
            <a:extLst>
              <a:ext uri="{FF2B5EF4-FFF2-40B4-BE49-F238E27FC236}">
                <a16:creationId xmlns:a16="http://schemas.microsoft.com/office/drawing/2014/main" id="{D67897FE-AC45-4E44-810F-FDD438D85927}"/>
              </a:ext>
            </a:extLst>
          </p:cNvPr>
          <p:cNvSpPr/>
          <p:nvPr/>
        </p:nvSpPr>
        <p:spPr>
          <a:xfrm>
            <a:off x="573174" y="2840345"/>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49" name="Tekstvak 48">
            <a:extLst>
              <a:ext uri="{FF2B5EF4-FFF2-40B4-BE49-F238E27FC236}">
                <a16:creationId xmlns:a16="http://schemas.microsoft.com/office/drawing/2014/main" id="{ED2064BF-E656-45C4-9AAB-004F5719D72E}"/>
              </a:ext>
            </a:extLst>
          </p:cNvPr>
          <p:cNvSpPr txBox="1"/>
          <p:nvPr/>
        </p:nvSpPr>
        <p:spPr>
          <a:xfrm>
            <a:off x="1848738" y="2935850"/>
            <a:ext cx="1051364"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juni – november   </a:t>
            </a:r>
          </a:p>
        </p:txBody>
      </p:sp>
      <p:sp>
        <p:nvSpPr>
          <p:cNvPr id="50" name="Tekstvak 49">
            <a:extLst>
              <a:ext uri="{FF2B5EF4-FFF2-40B4-BE49-F238E27FC236}">
                <a16:creationId xmlns:a16="http://schemas.microsoft.com/office/drawing/2014/main" id="{2C586525-F0C2-4EB1-8A2D-DED8E009B18E}"/>
              </a:ext>
            </a:extLst>
          </p:cNvPr>
          <p:cNvSpPr txBox="1"/>
          <p:nvPr/>
        </p:nvSpPr>
        <p:spPr>
          <a:xfrm>
            <a:off x="2362474" y="4428693"/>
            <a:ext cx="1168685" cy="692497"/>
          </a:xfrm>
          <a:prstGeom prst="rect">
            <a:avLst/>
          </a:prstGeom>
          <a:solidFill>
            <a:srgbClr val="FFFF99">
              <a:alpha val="16078"/>
            </a:srgbClr>
          </a:solidFill>
          <a:ln>
            <a:solidFill>
              <a:srgbClr val="FF0000"/>
            </a:solidFill>
          </a:ln>
        </p:spPr>
        <p:txBody>
          <a:bodyPr wrap="square" rtlCol="0">
            <a:spAutoFit/>
          </a:bodyPr>
          <a:lstStyle/>
          <a:p>
            <a:pPr algn="ctr" defTabSz="742950"/>
            <a:r>
              <a:rPr lang="nl-NL" sz="975" b="1" dirty="0">
                <a:solidFill>
                  <a:srgbClr val="FF0000"/>
                </a:solidFill>
                <a:latin typeface="Open Sans Light"/>
              </a:rPr>
              <a:t>15/16 oktober </a:t>
            </a:r>
            <a:r>
              <a:rPr lang="nl-NL" sz="975" b="1" dirty="0" smtClean="0">
                <a:solidFill>
                  <a:srgbClr val="FF0000"/>
                </a:solidFill>
                <a:latin typeface="Open Sans Light"/>
              </a:rPr>
              <a:t>2020</a:t>
            </a:r>
            <a:endParaRPr lang="nl-NL" sz="975" b="1" dirty="0">
              <a:solidFill>
                <a:srgbClr val="FF0000"/>
              </a:solidFill>
              <a:latin typeface="Open Sans Light"/>
            </a:endParaRPr>
          </a:p>
          <a:p>
            <a:pPr algn="ctr" defTabSz="742950"/>
            <a:r>
              <a:rPr lang="nl-NL" sz="975" b="1" dirty="0">
                <a:solidFill>
                  <a:srgbClr val="FF0000"/>
                </a:solidFill>
                <a:latin typeface="Open Sans Light"/>
              </a:rPr>
              <a:t>BO en AO keuzes maken</a:t>
            </a:r>
          </a:p>
        </p:txBody>
      </p:sp>
      <p:sp>
        <p:nvSpPr>
          <p:cNvPr id="51" name="Tekstvak 50">
            <a:extLst>
              <a:ext uri="{FF2B5EF4-FFF2-40B4-BE49-F238E27FC236}">
                <a16:creationId xmlns:a16="http://schemas.microsoft.com/office/drawing/2014/main" id="{19FDEA12-A796-462F-9D7F-484A4115E395}"/>
              </a:ext>
            </a:extLst>
          </p:cNvPr>
          <p:cNvSpPr txBox="1"/>
          <p:nvPr/>
        </p:nvSpPr>
        <p:spPr>
          <a:xfrm>
            <a:off x="960962" y="2291465"/>
            <a:ext cx="2882542" cy="542456"/>
          </a:xfrm>
          <a:prstGeom prst="rect">
            <a:avLst/>
          </a:prstGeom>
          <a:solidFill>
            <a:srgbClr val="FFFF00"/>
          </a:solidFill>
          <a:ln>
            <a:solidFill>
              <a:srgbClr val="FFC000"/>
            </a:solidFill>
          </a:ln>
        </p:spPr>
        <p:txBody>
          <a:bodyPr wrap="square" rtlCol="0">
            <a:spAutoFit/>
          </a:bodyPr>
          <a:lstStyle/>
          <a:p>
            <a:pPr algn="ctr" defTabSz="742950"/>
            <a:r>
              <a:rPr lang="nl-NL" sz="975" b="1">
                <a:solidFill>
                  <a:srgbClr val="233D5A"/>
                </a:solidFill>
                <a:latin typeface="Open Sans Light"/>
              </a:rPr>
              <a:t>Uitwerken bouwblokken in 6 weken sprints. </a:t>
            </a:r>
            <a:r>
              <a:rPr lang="nl-NL" sz="975">
                <a:solidFill>
                  <a:srgbClr val="233D5A"/>
                </a:solidFill>
                <a:latin typeface="Open Sans Light"/>
              </a:rPr>
              <a:t>Einde van sprint resultaten delen tijdens intermezzo</a:t>
            </a:r>
          </a:p>
        </p:txBody>
      </p:sp>
      <p:sp>
        <p:nvSpPr>
          <p:cNvPr id="53" name="Tekstvak 52">
            <a:extLst>
              <a:ext uri="{FF2B5EF4-FFF2-40B4-BE49-F238E27FC236}">
                <a16:creationId xmlns:a16="http://schemas.microsoft.com/office/drawing/2014/main" id="{13241D3D-FD51-484B-B3C2-97BDE0D39A7A}"/>
              </a:ext>
            </a:extLst>
          </p:cNvPr>
          <p:cNvSpPr txBox="1"/>
          <p:nvPr/>
        </p:nvSpPr>
        <p:spPr>
          <a:xfrm>
            <a:off x="4893061" y="2305518"/>
            <a:ext cx="910639" cy="542456"/>
          </a:xfrm>
          <a:prstGeom prst="rect">
            <a:avLst/>
          </a:prstGeom>
          <a:solidFill>
            <a:schemeClr val="accent5">
              <a:lumMod val="20000"/>
              <a:lumOff val="80000"/>
            </a:schemeClr>
          </a:solidFill>
          <a:ln>
            <a:solidFill>
              <a:schemeClr val="accent1">
                <a:lumMod val="60000"/>
                <a:lumOff val="40000"/>
              </a:schemeClr>
            </a:solidFill>
          </a:ln>
        </p:spPr>
        <p:txBody>
          <a:bodyPr wrap="square" rtlCol="0">
            <a:spAutoFit/>
          </a:bodyPr>
          <a:lstStyle/>
          <a:p>
            <a:pPr algn="ctr" defTabSz="742950"/>
            <a:r>
              <a:rPr lang="nl-NL" sz="975" b="1">
                <a:solidFill>
                  <a:srgbClr val="233D5A"/>
                </a:solidFill>
                <a:latin typeface="Open Sans Light"/>
              </a:rPr>
              <a:t>Consultaties </a:t>
            </a:r>
          </a:p>
          <a:p>
            <a:pPr algn="ctr" defTabSz="742950"/>
            <a:r>
              <a:rPr lang="nl-NL" sz="975">
                <a:solidFill>
                  <a:srgbClr val="233D5A"/>
                </a:solidFill>
                <a:latin typeface="Open Sans Light"/>
              </a:rPr>
              <a:t>SG, AO en BO</a:t>
            </a:r>
          </a:p>
        </p:txBody>
      </p:sp>
      <p:sp>
        <p:nvSpPr>
          <p:cNvPr id="54" name="Tekstvak 53">
            <a:extLst>
              <a:ext uri="{FF2B5EF4-FFF2-40B4-BE49-F238E27FC236}">
                <a16:creationId xmlns:a16="http://schemas.microsoft.com/office/drawing/2014/main" id="{6195DDA2-958D-4909-806A-B48B5D648C62}"/>
              </a:ext>
            </a:extLst>
          </p:cNvPr>
          <p:cNvSpPr txBox="1"/>
          <p:nvPr/>
        </p:nvSpPr>
        <p:spPr>
          <a:xfrm>
            <a:off x="5923961" y="2994448"/>
            <a:ext cx="647793" cy="229935"/>
          </a:xfrm>
          <a:prstGeom prst="rect">
            <a:avLst/>
          </a:prstGeom>
          <a:noFill/>
        </p:spPr>
        <p:txBody>
          <a:bodyPr wrap="square" rtlCol="0">
            <a:spAutoFit/>
          </a:bodyPr>
          <a:lstStyle/>
          <a:p>
            <a:pPr algn="ctr" defTabSz="742950"/>
            <a:r>
              <a:rPr lang="nl-NL" sz="894">
                <a:solidFill>
                  <a:srgbClr val="233D5A">
                    <a:lumMod val="60000"/>
                    <a:lumOff val="40000"/>
                  </a:srgbClr>
                </a:solidFill>
                <a:latin typeface="Open Sans Light"/>
              </a:rPr>
              <a:t>februari</a:t>
            </a:r>
          </a:p>
        </p:txBody>
      </p:sp>
      <p:sp>
        <p:nvSpPr>
          <p:cNvPr id="55" name="Ruit 54">
            <a:extLst>
              <a:ext uri="{FF2B5EF4-FFF2-40B4-BE49-F238E27FC236}">
                <a16:creationId xmlns:a16="http://schemas.microsoft.com/office/drawing/2014/main" id="{4E8F5960-0DDD-49F5-98D4-C466ADEE33B6}"/>
              </a:ext>
            </a:extLst>
          </p:cNvPr>
          <p:cNvSpPr/>
          <p:nvPr/>
        </p:nvSpPr>
        <p:spPr>
          <a:xfrm>
            <a:off x="5688426" y="2847348"/>
            <a:ext cx="168229" cy="15410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nl-NL" sz="1463">
              <a:solidFill>
                <a:srgbClr val="FFFFFF"/>
              </a:solidFill>
              <a:latin typeface="Open Sans Light"/>
            </a:endParaRPr>
          </a:p>
        </p:txBody>
      </p:sp>
      <p:sp>
        <p:nvSpPr>
          <p:cNvPr id="56" name="Tekstvak 55">
            <a:extLst>
              <a:ext uri="{FF2B5EF4-FFF2-40B4-BE49-F238E27FC236}">
                <a16:creationId xmlns:a16="http://schemas.microsoft.com/office/drawing/2014/main" id="{545857CC-3EF7-4DF7-B568-417E76B93EF8}"/>
              </a:ext>
            </a:extLst>
          </p:cNvPr>
          <p:cNvSpPr txBox="1"/>
          <p:nvPr/>
        </p:nvSpPr>
        <p:spPr>
          <a:xfrm>
            <a:off x="5409276" y="4425994"/>
            <a:ext cx="1029371" cy="692497"/>
          </a:xfrm>
          <a:prstGeom prst="rect">
            <a:avLst/>
          </a:prstGeom>
          <a:solidFill>
            <a:srgbClr val="FFFF99">
              <a:alpha val="16078"/>
            </a:srgbClr>
          </a:solidFill>
          <a:ln>
            <a:solidFill>
              <a:srgbClr val="FF0000"/>
            </a:solidFill>
          </a:ln>
        </p:spPr>
        <p:txBody>
          <a:bodyPr wrap="square" rtlCol="0">
            <a:spAutoFit/>
          </a:bodyPr>
          <a:lstStyle/>
          <a:p>
            <a:pPr algn="ctr" defTabSz="742950"/>
            <a:r>
              <a:rPr lang="nl-NL" sz="975" b="1">
                <a:solidFill>
                  <a:srgbClr val="FF0000"/>
                </a:solidFill>
                <a:latin typeface="Open Sans Light"/>
              </a:rPr>
              <a:t>25-01-21</a:t>
            </a:r>
          </a:p>
          <a:p>
            <a:pPr algn="ctr" defTabSz="742950"/>
            <a:r>
              <a:rPr lang="nl-NL" sz="975" b="1">
                <a:solidFill>
                  <a:srgbClr val="FF0000"/>
                </a:solidFill>
                <a:latin typeface="Open Sans Light"/>
              </a:rPr>
              <a:t>AO/BO consulatie +</a:t>
            </a:r>
          </a:p>
          <a:p>
            <a:pPr algn="ctr" defTabSz="742950"/>
            <a:r>
              <a:rPr lang="nl-NL" sz="975" b="1">
                <a:solidFill>
                  <a:srgbClr val="FF0000"/>
                </a:solidFill>
                <a:latin typeface="Open Sans Light"/>
              </a:rPr>
              <a:t>vrijgeven</a:t>
            </a:r>
          </a:p>
        </p:txBody>
      </p:sp>
      <p:sp>
        <p:nvSpPr>
          <p:cNvPr id="57" name="Tekstvak 56">
            <a:extLst>
              <a:ext uri="{FF2B5EF4-FFF2-40B4-BE49-F238E27FC236}">
                <a16:creationId xmlns:a16="http://schemas.microsoft.com/office/drawing/2014/main" id="{299E46C8-5602-4689-9919-CDD389E301B1}"/>
              </a:ext>
            </a:extLst>
          </p:cNvPr>
          <p:cNvSpPr txBox="1"/>
          <p:nvPr/>
        </p:nvSpPr>
        <p:spPr>
          <a:xfrm>
            <a:off x="4615571" y="4428693"/>
            <a:ext cx="762981" cy="692497"/>
          </a:xfrm>
          <a:prstGeom prst="rect">
            <a:avLst/>
          </a:prstGeom>
          <a:solidFill>
            <a:srgbClr val="3586E4">
              <a:alpha val="16000"/>
            </a:srgbClr>
          </a:solidFill>
          <a:ln>
            <a:solidFill>
              <a:srgbClr val="FF0000"/>
            </a:solidFill>
          </a:ln>
        </p:spPr>
        <p:txBody>
          <a:bodyPr wrap="square" rtlCol="0">
            <a:spAutoFit/>
          </a:bodyPr>
          <a:lstStyle/>
          <a:p>
            <a:pPr algn="ctr" defTabSz="742950"/>
            <a:r>
              <a:rPr lang="nl-NL" sz="975" b="1" dirty="0">
                <a:solidFill>
                  <a:srgbClr val="FF0000"/>
                </a:solidFill>
                <a:latin typeface="Open Sans Light"/>
              </a:rPr>
              <a:t>07-01-21</a:t>
            </a:r>
          </a:p>
          <a:p>
            <a:pPr algn="ctr" defTabSz="742950"/>
            <a:r>
              <a:rPr lang="nl-NL" sz="975" b="1" dirty="0">
                <a:solidFill>
                  <a:srgbClr val="FF0000"/>
                </a:solidFill>
                <a:latin typeface="Open Sans Light"/>
              </a:rPr>
              <a:t>SG vrijgeven consulatie</a:t>
            </a:r>
          </a:p>
        </p:txBody>
      </p:sp>
      <p:cxnSp>
        <p:nvCxnSpPr>
          <p:cNvPr id="58" name="Rechte verbindingslijn 57">
            <a:extLst>
              <a:ext uri="{FF2B5EF4-FFF2-40B4-BE49-F238E27FC236}">
                <a16:creationId xmlns:a16="http://schemas.microsoft.com/office/drawing/2014/main" id="{3B466902-8B97-45E8-894E-EC6494964A00}"/>
              </a:ext>
            </a:extLst>
          </p:cNvPr>
          <p:cNvCxnSpPr>
            <a:cxnSpLocks/>
          </p:cNvCxnSpPr>
          <p:nvPr/>
        </p:nvCxnSpPr>
        <p:spPr>
          <a:xfrm flipH="1">
            <a:off x="5084750" y="2928178"/>
            <a:ext cx="2412" cy="149781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Tekstvak 58">
            <a:extLst>
              <a:ext uri="{FF2B5EF4-FFF2-40B4-BE49-F238E27FC236}">
                <a16:creationId xmlns:a16="http://schemas.microsoft.com/office/drawing/2014/main" id="{67D37A65-8CB7-4F5C-B537-765E9AB3DC22}"/>
              </a:ext>
            </a:extLst>
          </p:cNvPr>
          <p:cNvSpPr txBox="1"/>
          <p:nvPr/>
        </p:nvSpPr>
        <p:spPr>
          <a:xfrm>
            <a:off x="5842429" y="2446319"/>
            <a:ext cx="1261736" cy="392415"/>
          </a:xfrm>
          <a:prstGeom prst="rect">
            <a:avLst/>
          </a:prstGeom>
          <a:solidFill>
            <a:srgbClr val="E7FAFF"/>
          </a:solidFill>
          <a:ln>
            <a:solidFill>
              <a:schemeClr val="accent1">
                <a:lumMod val="60000"/>
                <a:lumOff val="40000"/>
              </a:schemeClr>
            </a:solidFill>
          </a:ln>
        </p:spPr>
        <p:txBody>
          <a:bodyPr wrap="square" rtlCol="0">
            <a:spAutoFit/>
          </a:bodyPr>
          <a:lstStyle/>
          <a:p>
            <a:pPr algn="ctr" defTabSz="742950"/>
            <a:r>
              <a:rPr lang="nl-NL" sz="975" b="1" dirty="0">
                <a:solidFill>
                  <a:srgbClr val="233D5A"/>
                </a:solidFill>
                <a:latin typeface="Open Sans Light"/>
              </a:rPr>
              <a:t>Verwerken reacties in document  </a:t>
            </a:r>
            <a:endParaRPr lang="nl-NL" sz="975" dirty="0">
              <a:solidFill>
                <a:srgbClr val="233D5A"/>
              </a:solidFill>
              <a:latin typeface="Open Sans Light"/>
            </a:endParaRPr>
          </a:p>
        </p:txBody>
      </p:sp>
      <p:cxnSp>
        <p:nvCxnSpPr>
          <p:cNvPr id="60" name="Rechte verbindingslijn 59">
            <a:extLst>
              <a:ext uri="{FF2B5EF4-FFF2-40B4-BE49-F238E27FC236}">
                <a16:creationId xmlns:a16="http://schemas.microsoft.com/office/drawing/2014/main" id="{6633ED5E-2396-4BE7-ABCD-9C26E9C484FB}"/>
              </a:ext>
            </a:extLst>
          </p:cNvPr>
          <p:cNvCxnSpPr>
            <a:cxnSpLocks/>
          </p:cNvCxnSpPr>
          <p:nvPr/>
        </p:nvCxnSpPr>
        <p:spPr>
          <a:xfrm flipH="1">
            <a:off x="2946816" y="2929553"/>
            <a:ext cx="14144" cy="149914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Rechte verbindingslijn 60">
            <a:extLst>
              <a:ext uri="{FF2B5EF4-FFF2-40B4-BE49-F238E27FC236}">
                <a16:creationId xmlns:a16="http://schemas.microsoft.com/office/drawing/2014/main" id="{2D73E79C-2586-453D-90AD-57F8FA7561C6}"/>
              </a:ext>
            </a:extLst>
          </p:cNvPr>
          <p:cNvCxnSpPr>
            <a:cxnSpLocks/>
          </p:cNvCxnSpPr>
          <p:nvPr/>
        </p:nvCxnSpPr>
        <p:spPr>
          <a:xfrm flipH="1">
            <a:off x="5567080" y="2930877"/>
            <a:ext cx="2412" cy="149781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Rechte verbindingslijn 61">
            <a:extLst>
              <a:ext uri="{FF2B5EF4-FFF2-40B4-BE49-F238E27FC236}">
                <a16:creationId xmlns:a16="http://schemas.microsoft.com/office/drawing/2014/main" id="{E02CFDAB-0DE1-41D4-9A56-BA8C2FD7BC25}"/>
              </a:ext>
            </a:extLst>
          </p:cNvPr>
          <p:cNvCxnSpPr>
            <a:cxnSpLocks/>
          </p:cNvCxnSpPr>
          <p:nvPr/>
        </p:nvCxnSpPr>
        <p:spPr>
          <a:xfrm flipH="1">
            <a:off x="7766101" y="2924075"/>
            <a:ext cx="2412" cy="149781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kstvak 62">
            <a:extLst>
              <a:ext uri="{FF2B5EF4-FFF2-40B4-BE49-F238E27FC236}">
                <a16:creationId xmlns:a16="http://schemas.microsoft.com/office/drawing/2014/main" id="{AC2FAF1C-193B-4238-B905-BE48CFE3099E}"/>
              </a:ext>
            </a:extLst>
          </p:cNvPr>
          <p:cNvSpPr txBox="1"/>
          <p:nvPr/>
        </p:nvSpPr>
        <p:spPr>
          <a:xfrm>
            <a:off x="4224353" y="3591325"/>
            <a:ext cx="1313684" cy="542456"/>
          </a:xfrm>
          <a:prstGeom prst="rect">
            <a:avLst/>
          </a:prstGeom>
          <a:solidFill>
            <a:srgbClr val="47FBF2"/>
          </a:solidFill>
          <a:ln>
            <a:solidFill>
              <a:schemeClr val="tx2"/>
            </a:solidFill>
          </a:ln>
        </p:spPr>
        <p:txBody>
          <a:bodyPr wrap="square" rtlCol="0">
            <a:spAutoFit/>
          </a:bodyPr>
          <a:lstStyle/>
          <a:p>
            <a:pPr algn="ctr" defTabSz="742950"/>
            <a:r>
              <a:rPr lang="nl-NL" sz="975">
                <a:solidFill>
                  <a:srgbClr val="233D5A"/>
                </a:solidFill>
                <a:latin typeface="Open Sans Light"/>
              </a:rPr>
              <a:t>31 december 2020:</a:t>
            </a:r>
          </a:p>
          <a:p>
            <a:pPr algn="ctr" defTabSz="742950"/>
            <a:r>
              <a:rPr lang="nl-NL" sz="975" b="1">
                <a:solidFill>
                  <a:srgbClr val="233D5A"/>
                </a:solidFill>
                <a:latin typeface="Open Sans Light"/>
              </a:rPr>
              <a:t>Werkdocument</a:t>
            </a:r>
            <a:r>
              <a:rPr lang="nl-NL" sz="975">
                <a:solidFill>
                  <a:srgbClr val="233D5A"/>
                </a:solidFill>
                <a:latin typeface="Open Sans Light"/>
              </a:rPr>
              <a:t> RES 1.0 gereed</a:t>
            </a:r>
          </a:p>
        </p:txBody>
      </p:sp>
      <p:cxnSp>
        <p:nvCxnSpPr>
          <p:cNvPr id="40" name="Rechte verbindingslijn 39">
            <a:extLst>
              <a:ext uri="{FF2B5EF4-FFF2-40B4-BE49-F238E27FC236}">
                <a16:creationId xmlns:a16="http://schemas.microsoft.com/office/drawing/2014/main" id="{6633ED5E-2396-4BE7-ABCD-9C26E9C484FB}"/>
              </a:ext>
            </a:extLst>
          </p:cNvPr>
          <p:cNvCxnSpPr>
            <a:cxnSpLocks/>
          </p:cNvCxnSpPr>
          <p:nvPr/>
        </p:nvCxnSpPr>
        <p:spPr>
          <a:xfrm flipH="1">
            <a:off x="4106234" y="2924075"/>
            <a:ext cx="14144" cy="149914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ekstvak 47">
            <a:extLst>
              <a:ext uri="{FF2B5EF4-FFF2-40B4-BE49-F238E27FC236}">
                <a16:creationId xmlns:a16="http://schemas.microsoft.com/office/drawing/2014/main" id="{2C586525-F0C2-4EB1-8A2D-DED8E009B18E}"/>
              </a:ext>
            </a:extLst>
          </p:cNvPr>
          <p:cNvSpPr txBox="1"/>
          <p:nvPr/>
        </p:nvSpPr>
        <p:spPr>
          <a:xfrm>
            <a:off x="3670321" y="4419975"/>
            <a:ext cx="869399" cy="692497"/>
          </a:xfrm>
          <a:prstGeom prst="rect">
            <a:avLst/>
          </a:prstGeom>
          <a:solidFill>
            <a:srgbClr val="FFFF99">
              <a:alpha val="16078"/>
            </a:srgbClr>
          </a:solidFill>
          <a:ln>
            <a:solidFill>
              <a:srgbClr val="FF0000"/>
            </a:solidFill>
          </a:ln>
        </p:spPr>
        <p:txBody>
          <a:bodyPr wrap="square" rtlCol="0">
            <a:spAutoFit/>
          </a:bodyPr>
          <a:lstStyle/>
          <a:p>
            <a:pPr algn="ctr" defTabSz="742950"/>
            <a:r>
              <a:rPr lang="nl-NL" sz="975" b="1" dirty="0" smtClean="0">
                <a:solidFill>
                  <a:srgbClr val="FF0000"/>
                </a:solidFill>
                <a:latin typeface="Open Sans Light"/>
              </a:rPr>
              <a:t>December 2020 </a:t>
            </a:r>
            <a:endParaRPr lang="nl-NL" sz="975" b="1" dirty="0">
              <a:solidFill>
                <a:srgbClr val="FF0000"/>
              </a:solidFill>
              <a:latin typeface="Open Sans Light"/>
            </a:endParaRPr>
          </a:p>
          <a:p>
            <a:pPr algn="ctr" defTabSz="742950"/>
            <a:r>
              <a:rPr lang="nl-NL" sz="975" b="1" dirty="0">
                <a:solidFill>
                  <a:srgbClr val="FF0000"/>
                </a:solidFill>
                <a:latin typeface="Open Sans Light"/>
              </a:rPr>
              <a:t>BO </a:t>
            </a:r>
            <a:r>
              <a:rPr lang="nl-NL" sz="975" b="1" dirty="0" smtClean="0">
                <a:solidFill>
                  <a:srgbClr val="FF0000"/>
                </a:solidFill>
                <a:latin typeface="Open Sans Light"/>
              </a:rPr>
              <a:t>bijpraten</a:t>
            </a:r>
            <a:endParaRPr lang="nl-NL" sz="975" b="1" dirty="0">
              <a:solidFill>
                <a:srgbClr val="FF0000"/>
              </a:solidFill>
              <a:latin typeface="Open Sans Light"/>
            </a:endParaRPr>
          </a:p>
        </p:txBody>
      </p:sp>
      <p:sp>
        <p:nvSpPr>
          <p:cNvPr id="52" name="Tekstvak 51">
            <a:extLst>
              <a:ext uri="{FF2B5EF4-FFF2-40B4-BE49-F238E27FC236}">
                <a16:creationId xmlns:a16="http://schemas.microsoft.com/office/drawing/2014/main" id="{299E46C8-5602-4689-9919-CDD389E301B1}"/>
              </a:ext>
            </a:extLst>
          </p:cNvPr>
          <p:cNvSpPr txBox="1"/>
          <p:nvPr/>
        </p:nvSpPr>
        <p:spPr>
          <a:xfrm>
            <a:off x="6501401" y="4419975"/>
            <a:ext cx="813632" cy="992579"/>
          </a:xfrm>
          <a:prstGeom prst="rect">
            <a:avLst/>
          </a:prstGeom>
          <a:solidFill>
            <a:srgbClr val="3586E4">
              <a:alpha val="16000"/>
            </a:srgbClr>
          </a:solidFill>
          <a:ln>
            <a:solidFill>
              <a:srgbClr val="FF0000"/>
            </a:solidFill>
          </a:ln>
        </p:spPr>
        <p:txBody>
          <a:bodyPr wrap="square" rtlCol="0">
            <a:spAutoFit/>
          </a:bodyPr>
          <a:lstStyle/>
          <a:p>
            <a:pPr algn="ctr" defTabSz="742950"/>
            <a:r>
              <a:rPr lang="nl-NL" sz="975" b="1" dirty="0" smtClean="0">
                <a:solidFill>
                  <a:srgbClr val="FF0000"/>
                </a:solidFill>
                <a:latin typeface="Open Sans Light"/>
              </a:rPr>
              <a:t>11-03-21</a:t>
            </a:r>
            <a:endParaRPr lang="nl-NL" sz="975" b="1" dirty="0">
              <a:solidFill>
                <a:srgbClr val="FF0000"/>
              </a:solidFill>
              <a:latin typeface="Open Sans Light"/>
            </a:endParaRPr>
          </a:p>
          <a:p>
            <a:pPr algn="ctr" defTabSz="742950"/>
            <a:r>
              <a:rPr lang="nl-NL" sz="975" b="1" dirty="0">
                <a:solidFill>
                  <a:srgbClr val="FF0000"/>
                </a:solidFill>
                <a:latin typeface="Open Sans Light"/>
              </a:rPr>
              <a:t>SG vrijgeven </a:t>
            </a:r>
            <a:r>
              <a:rPr lang="nl-NL" sz="975" b="1" dirty="0" smtClean="0">
                <a:solidFill>
                  <a:srgbClr val="FF0000"/>
                </a:solidFill>
                <a:latin typeface="Open Sans Light"/>
              </a:rPr>
              <a:t>besluitvorming door BO</a:t>
            </a:r>
            <a:endParaRPr lang="nl-NL" sz="975" b="1" dirty="0">
              <a:solidFill>
                <a:srgbClr val="FF0000"/>
              </a:solidFill>
              <a:latin typeface="Open Sans Light"/>
            </a:endParaRPr>
          </a:p>
        </p:txBody>
      </p:sp>
      <p:cxnSp>
        <p:nvCxnSpPr>
          <p:cNvPr id="64" name="Rechte verbindingslijn 63">
            <a:extLst>
              <a:ext uri="{FF2B5EF4-FFF2-40B4-BE49-F238E27FC236}">
                <a16:creationId xmlns:a16="http://schemas.microsoft.com/office/drawing/2014/main" id="{3B466902-8B97-45E8-894E-EC6494964A00}"/>
              </a:ext>
            </a:extLst>
          </p:cNvPr>
          <p:cNvCxnSpPr>
            <a:cxnSpLocks/>
          </p:cNvCxnSpPr>
          <p:nvPr/>
        </p:nvCxnSpPr>
        <p:spPr>
          <a:xfrm flipH="1">
            <a:off x="7037135" y="2930877"/>
            <a:ext cx="2412" cy="1497816"/>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218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59A7ED-86D8-4380-AB8B-011955710914}"/>
              </a:ext>
            </a:extLst>
          </p:cNvPr>
          <p:cNvSpPr>
            <a:spLocks noGrp="1"/>
          </p:cNvSpPr>
          <p:nvPr>
            <p:ph type="title"/>
          </p:nvPr>
        </p:nvSpPr>
        <p:spPr/>
        <p:txBody>
          <a:bodyPr/>
          <a:lstStyle/>
          <a:p>
            <a:r>
              <a:rPr lang="nl-NL"/>
              <a:t>Context 1/2</a:t>
            </a:r>
          </a:p>
        </p:txBody>
      </p:sp>
      <p:sp>
        <p:nvSpPr>
          <p:cNvPr id="17" name="Footer Placeholder 13">
            <a:extLst>
              <a:ext uri="{FF2B5EF4-FFF2-40B4-BE49-F238E27FC236}">
                <a16:creationId xmlns:a16="http://schemas.microsoft.com/office/drawing/2014/main" id="{5E20B486-0EBA-4136-94DE-2883146443A4}"/>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2" name="Slide Number Placeholder 14">
            <a:extLst>
              <a:ext uri="{FF2B5EF4-FFF2-40B4-BE49-F238E27FC236}">
                <a16:creationId xmlns:a16="http://schemas.microsoft.com/office/drawing/2014/main" id="{0AE49E0A-E558-E64A-AC21-B76EC3FA30E6}"/>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7</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16" name="Rectangle 15">
            <a:extLst>
              <a:ext uri="{FF2B5EF4-FFF2-40B4-BE49-F238E27FC236}">
                <a16:creationId xmlns:a16="http://schemas.microsoft.com/office/drawing/2014/main" id="{2CB75F19-A7BA-E546-984F-769D553CC476}"/>
              </a:ext>
            </a:extLst>
          </p:cNvPr>
          <p:cNvSpPr/>
          <p:nvPr/>
        </p:nvSpPr>
        <p:spPr>
          <a:xfrm>
            <a:off x="596901" y="1250083"/>
            <a:ext cx="8547100" cy="4821695"/>
          </a:xfrm>
          <a:prstGeom prst="rect">
            <a:avLst/>
          </a:prstGeom>
          <a:ln>
            <a:noFill/>
          </a:ln>
        </p:spPr>
        <p:txBody>
          <a:bodyPr wrap="square" lIns="0" tIns="72000">
            <a:spAutoFit/>
          </a:bodyPr>
          <a:lstStyle/>
          <a:p>
            <a:pPr marL="285750" indent="-285750">
              <a:lnSpc>
                <a:spcPct val="120000"/>
              </a:lnSpc>
              <a:buFont typeface="Wingdings" panose="05000000000000000000" pitchFamily="2" charset="2"/>
              <a:buChar char="ü"/>
            </a:pPr>
            <a:r>
              <a:rPr lang="nl-NL" dirty="0">
                <a:latin typeface="Segoe UI Symbol" panose="020B0502040204020203" pitchFamily="34" charset="0"/>
                <a:ea typeface="Segoe UI Symbol" panose="020B0502040204020203" pitchFamily="34" charset="0"/>
                <a:cs typeface="Arial" panose="020B0604020202020204" pitchFamily="34" charset="0"/>
              </a:rPr>
              <a:t>Juni 2020: concept-RES is gereed. </a:t>
            </a:r>
          </a:p>
          <a:p>
            <a:pPr marL="285750" indent="-285750">
              <a:lnSpc>
                <a:spcPct val="120000"/>
              </a:lnSpc>
              <a:buFont typeface="Wingdings" panose="05000000000000000000" pitchFamily="2" charset="2"/>
              <a:buChar char="Ø"/>
            </a:pPr>
            <a:r>
              <a:rPr lang="nl-NL" dirty="0">
                <a:latin typeface="Segoe UI Symbol" panose="020B0502040204020203" pitchFamily="34" charset="0"/>
                <a:ea typeface="Segoe UI Symbol" panose="020B0502040204020203" pitchFamily="34" charset="0"/>
                <a:cs typeface="Arial" panose="020B0604020202020204" pitchFamily="34" charset="0"/>
              </a:rPr>
              <a:t>Komende 6 maanden wordt de RES 1.0 uitgewerkt.</a:t>
            </a:r>
          </a:p>
          <a:p>
            <a:pPr marL="285750" indent="-285750">
              <a:lnSpc>
                <a:spcPct val="120000"/>
              </a:lnSpc>
              <a:buFont typeface="Arial" panose="020B0604020202020204" pitchFamily="34" charset="0"/>
              <a:buChar char="•"/>
            </a:pPr>
            <a:endParaRPr lang="nl-NL" dirty="0">
              <a:ln>
                <a:solidFill>
                  <a:sysClr val="windowText" lastClr="000000"/>
                </a:solidFill>
              </a:ln>
              <a:latin typeface="Segoe UI Symbol" panose="020B0502040204020203" pitchFamily="34" charset="0"/>
              <a:ea typeface="Segoe UI Symbol" panose="020B0502040204020203" pitchFamily="34" charset="0"/>
              <a:cs typeface="Arial" panose="020B0604020202020204" pitchFamily="34" charset="0"/>
            </a:endParaRPr>
          </a:p>
          <a:p>
            <a:pPr marL="285750" indent="-285750">
              <a:lnSpc>
                <a:spcPct val="120000"/>
              </a:lnSpc>
              <a:buFont typeface="Arial" panose="020B0604020202020204" pitchFamily="34" charset="0"/>
              <a:buChar char="•"/>
            </a:pPr>
            <a:endParaRPr lang="nl-NL" dirty="0">
              <a:ln>
                <a:solidFill>
                  <a:sysClr val="windowText" lastClr="000000"/>
                </a:solidFill>
              </a:ln>
              <a:latin typeface="Segoe UI Symbol" panose="020B0502040204020203" pitchFamily="34" charset="0"/>
              <a:ea typeface="Segoe UI Symbol" panose="020B0502040204020203" pitchFamily="34" charset="0"/>
              <a:cs typeface="Arial" panose="020B0604020202020204" pitchFamily="34" charset="0"/>
            </a:endParaRPr>
          </a:p>
          <a:p>
            <a:pPr marL="285750" indent="-285750">
              <a:lnSpc>
                <a:spcPct val="120000"/>
              </a:lnSpc>
              <a:buFont typeface="Arial" panose="020B0604020202020204" pitchFamily="34" charset="0"/>
              <a:buChar char="•"/>
            </a:pPr>
            <a:endParaRPr lang="nl-NL" dirty="0">
              <a:ln>
                <a:solidFill>
                  <a:sysClr val="windowText" lastClr="000000"/>
                </a:solidFill>
              </a:ln>
              <a:latin typeface="Segoe UI Symbol" panose="020B0502040204020203" pitchFamily="34" charset="0"/>
              <a:ea typeface="Segoe UI Symbol" panose="020B0502040204020203" pitchFamily="34" charset="0"/>
              <a:cs typeface="Arial" panose="020B0604020202020204" pitchFamily="34" charset="0"/>
            </a:endParaRPr>
          </a:p>
          <a:p>
            <a:endParaRPr lang="nl-NL" b="1" dirty="0"/>
          </a:p>
          <a:p>
            <a:r>
              <a:rPr lang="nl-NL" b="1" dirty="0"/>
              <a:t>Doel en focus</a:t>
            </a:r>
            <a:r>
              <a:rPr lang="nl-NL" dirty="0"/>
              <a:t> van de RES (cf. Handreiking 1.1 Nationaal Programma RES):</a:t>
            </a:r>
          </a:p>
          <a:p>
            <a:pPr marL="171450" lvl="0" indent="-171450">
              <a:buFont typeface="Arial" panose="020B0604020202020204" pitchFamily="34" charset="0"/>
              <a:buChar char="•"/>
            </a:pPr>
            <a:r>
              <a:rPr lang="nl-NL" dirty="0"/>
              <a:t>een zorgvuldig integraal afgewogen bod voor hernieuwbare energieopwekking, warmte(rest)bronnen en bijbehorende infrastructuur  en </a:t>
            </a:r>
            <a:r>
              <a:rPr lang="nl-NL" i="1" dirty="0"/>
              <a:t>ook energiebesparing.</a:t>
            </a:r>
            <a:endParaRPr lang="nl-NL" dirty="0"/>
          </a:p>
          <a:p>
            <a:r>
              <a:rPr lang="nl-NL" sz="1400" i="1" dirty="0"/>
              <a:t>Afwegingskader: kwantiteit, ruimtegebruik, maatschappelijk en bestuurlijk draagvlak en energiesysteemefficiency</a:t>
            </a:r>
            <a:r>
              <a:rPr lang="nl-NL" sz="1400" dirty="0"/>
              <a:t>.</a:t>
            </a:r>
          </a:p>
          <a:p>
            <a:pPr marL="171450" lvl="0" indent="-171450">
              <a:buFont typeface="Arial" panose="020B0604020202020204" pitchFamily="34" charset="0"/>
              <a:buChar char="•"/>
            </a:pPr>
            <a:r>
              <a:rPr lang="nl-NL" dirty="0"/>
              <a:t>regionaal gedragen keuzes door overheden met maatschappelijke partners, netbeheerders, het bedrijfsleven en waar mogelijk bewoners.</a:t>
            </a:r>
          </a:p>
          <a:p>
            <a:pPr marL="171450" lvl="0" indent="-171450">
              <a:buFont typeface="Arial" panose="020B0604020202020204" pitchFamily="34" charset="0"/>
              <a:buChar char="•"/>
            </a:pPr>
            <a:endParaRPr lang="nl-NL" dirty="0"/>
          </a:p>
          <a:p>
            <a:pPr lvl="0"/>
            <a:r>
              <a:rPr lang="nl-NL" dirty="0">
                <a:solidFill>
                  <a:srgbClr val="FF0000"/>
                </a:solidFill>
              </a:rPr>
              <a:t>Focus</a:t>
            </a:r>
            <a:r>
              <a:rPr lang="nl-NL" dirty="0"/>
              <a:t> ligt op de - </a:t>
            </a:r>
            <a:r>
              <a:rPr lang="nl-NL" dirty="0">
                <a:solidFill>
                  <a:srgbClr val="FF0000"/>
                </a:solidFill>
              </a:rPr>
              <a:t>klimaattafels</a:t>
            </a:r>
            <a:r>
              <a:rPr lang="nl-NL" dirty="0"/>
              <a:t> Gebouwde omgeving en Elektriciteit.</a:t>
            </a:r>
          </a:p>
          <a:p>
            <a:pPr lvl="0"/>
            <a:r>
              <a:rPr lang="nl-NL" dirty="0"/>
              <a:t>	           - </a:t>
            </a:r>
            <a:r>
              <a:rPr lang="nl-NL" dirty="0">
                <a:solidFill>
                  <a:srgbClr val="FF0000"/>
                </a:solidFill>
              </a:rPr>
              <a:t>koppelkansen</a:t>
            </a:r>
            <a:r>
              <a:rPr lang="nl-NL" dirty="0"/>
              <a:t> met andere sectoren.</a:t>
            </a:r>
          </a:p>
        </p:txBody>
      </p:sp>
      <p:cxnSp>
        <p:nvCxnSpPr>
          <p:cNvPr id="15" name="Rechte verbindingslijn 10">
            <a:extLst>
              <a:ext uri="{FF2B5EF4-FFF2-40B4-BE49-F238E27FC236}">
                <a16:creationId xmlns:a16="http://schemas.microsoft.com/office/drawing/2014/main" id="{83A48038-00DE-4535-BA55-E83A228F6158}"/>
              </a:ext>
            </a:extLst>
          </p:cNvPr>
          <p:cNvCxnSpPr>
            <a:cxnSpLocks/>
          </p:cNvCxnSpPr>
          <p:nvPr/>
        </p:nvCxnSpPr>
        <p:spPr>
          <a:xfrm>
            <a:off x="596900" y="6438436"/>
            <a:ext cx="86404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hthoek 1"/>
          <p:cNvSpPr/>
          <p:nvPr/>
        </p:nvSpPr>
        <p:spPr>
          <a:xfrm>
            <a:off x="596901" y="1938042"/>
            <a:ext cx="8388350" cy="1036864"/>
          </a:xfrm>
          <a:prstGeom prst="rect">
            <a:avLst/>
          </a:prstGeom>
          <a:solidFill>
            <a:srgbClr val="A7E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rPr>
              <a:t>Waar de concept RES vooral technisch-inhoudelijke focus had, zal de RES 1.0 meer gefocust zijn op </a:t>
            </a:r>
            <a:r>
              <a:rPr lang="nl-NL" sz="1600" u="sng">
                <a:solidFill>
                  <a:schemeClr val="tx1"/>
                </a:solidFill>
              </a:rPr>
              <a:t>maatschappelijk draagvlak en betrekken van stakeholders</a:t>
            </a:r>
            <a:r>
              <a:rPr lang="nl-NL" sz="1600">
                <a:solidFill>
                  <a:schemeClr val="tx1"/>
                </a:solidFill>
              </a:rPr>
              <a:t>. </a:t>
            </a:r>
          </a:p>
          <a:p>
            <a:pPr algn="ctr"/>
            <a:r>
              <a:rPr lang="nl-NL" sz="1600">
                <a:solidFill>
                  <a:schemeClr val="tx1"/>
                </a:solidFill>
              </a:rPr>
              <a:t>In beperkte mate zijn er ook nog een aantal technisch-inhoudelijke punten uit te werken.</a:t>
            </a:r>
          </a:p>
        </p:txBody>
      </p:sp>
      <p:sp>
        <p:nvSpPr>
          <p:cNvPr id="5" name="Tekstvak 4">
            <a:extLst>
              <a:ext uri="{FF2B5EF4-FFF2-40B4-BE49-F238E27FC236}">
                <a16:creationId xmlns:a16="http://schemas.microsoft.com/office/drawing/2014/main" id="{6C8DE730-B002-453F-9936-B5A7F585C007}"/>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Doelen, focus, resultaten RES 1.0</a:t>
            </a:r>
          </a:p>
        </p:txBody>
      </p:sp>
    </p:spTree>
    <p:extLst>
      <p:ext uri="{BB962C8B-B14F-4D97-AF65-F5344CB8AC3E}">
        <p14:creationId xmlns:p14="http://schemas.microsoft.com/office/powerpoint/2010/main" val="83009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59A7ED-86D8-4380-AB8B-011955710914}"/>
              </a:ext>
            </a:extLst>
          </p:cNvPr>
          <p:cNvSpPr>
            <a:spLocks noGrp="1"/>
          </p:cNvSpPr>
          <p:nvPr>
            <p:ph type="title"/>
          </p:nvPr>
        </p:nvSpPr>
        <p:spPr/>
        <p:txBody>
          <a:bodyPr/>
          <a:lstStyle/>
          <a:p>
            <a:r>
              <a:rPr lang="nl-NL"/>
              <a:t>Context 1/2</a:t>
            </a:r>
          </a:p>
        </p:txBody>
      </p:sp>
      <p:sp>
        <p:nvSpPr>
          <p:cNvPr id="17" name="Footer Placeholder 13">
            <a:extLst>
              <a:ext uri="{FF2B5EF4-FFF2-40B4-BE49-F238E27FC236}">
                <a16:creationId xmlns:a16="http://schemas.microsoft.com/office/drawing/2014/main" id="{5E20B486-0EBA-4136-94DE-2883146443A4}"/>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2" name="Slide Number Placeholder 14">
            <a:extLst>
              <a:ext uri="{FF2B5EF4-FFF2-40B4-BE49-F238E27FC236}">
                <a16:creationId xmlns:a16="http://schemas.microsoft.com/office/drawing/2014/main" id="{0AE49E0A-E558-E64A-AC21-B76EC3FA30E6}"/>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8</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cxnSp>
        <p:nvCxnSpPr>
          <p:cNvPr id="15" name="Rechte verbindingslijn 10">
            <a:extLst>
              <a:ext uri="{FF2B5EF4-FFF2-40B4-BE49-F238E27FC236}">
                <a16:creationId xmlns:a16="http://schemas.microsoft.com/office/drawing/2014/main" id="{83A48038-00DE-4535-BA55-E83A228F6158}"/>
              </a:ext>
            </a:extLst>
          </p:cNvPr>
          <p:cNvCxnSpPr>
            <a:cxnSpLocks/>
          </p:cNvCxnSpPr>
          <p:nvPr/>
        </p:nvCxnSpPr>
        <p:spPr>
          <a:xfrm>
            <a:off x="596900" y="6438436"/>
            <a:ext cx="86404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6C8DE730-B002-453F-9936-B5A7F585C007}"/>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Doelen, focus, resultaten RES 1.0</a:t>
            </a:r>
          </a:p>
        </p:txBody>
      </p:sp>
      <p:sp>
        <p:nvSpPr>
          <p:cNvPr id="10" name="Rectangle 15">
            <a:extLst>
              <a:ext uri="{FF2B5EF4-FFF2-40B4-BE49-F238E27FC236}">
                <a16:creationId xmlns:a16="http://schemas.microsoft.com/office/drawing/2014/main" id="{10EC50E5-845B-4364-918A-622B334F6E31}"/>
              </a:ext>
            </a:extLst>
          </p:cNvPr>
          <p:cNvSpPr/>
          <p:nvPr/>
        </p:nvSpPr>
        <p:spPr>
          <a:xfrm>
            <a:off x="596900" y="1368211"/>
            <a:ext cx="8547100" cy="1725463"/>
          </a:xfrm>
          <a:prstGeom prst="rect">
            <a:avLst/>
          </a:prstGeom>
        </p:spPr>
        <p:txBody>
          <a:bodyPr wrap="square" lIns="0" tIns="72000">
            <a:spAutoFit/>
          </a:bodyPr>
          <a:lstStyle/>
          <a:p>
            <a:r>
              <a:rPr lang="nl-NL" sz="1200"/>
              <a:t> </a:t>
            </a:r>
          </a:p>
          <a:p>
            <a:r>
              <a:rPr lang="nl-NL"/>
              <a:t>De </a:t>
            </a:r>
            <a:r>
              <a:rPr lang="nl-NL" u="sng"/>
              <a:t>beoogde resultaten </a:t>
            </a:r>
            <a:r>
              <a:rPr lang="nl-NL"/>
              <a:t>van RES 1.0 zijn:</a:t>
            </a:r>
          </a:p>
          <a:p>
            <a:pPr marL="171450" lvl="0" indent="-171450">
              <a:buFont typeface="Arial" panose="020B0604020202020204" pitchFamily="34" charset="0"/>
              <a:buChar char="•"/>
            </a:pPr>
            <a:r>
              <a:rPr lang="nl-NL" sz="1600"/>
              <a:t>Vastgestelde RES 1.0 door Gemeenteraden, Provinciale Staten en Algemeen Bestuur van Waterschap</a:t>
            </a:r>
          </a:p>
          <a:p>
            <a:pPr marL="171450" lvl="0" indent="-171450">
              <a:buFont typeface="Arial" panose="020B0604020202020204" pitchFamily="34" charset="0"/>
              <a:buChar char="•"/>
            </a:pPr>
            <a:r>
              <a:rPr lang="nl-NL" sz="1600"/>
              <a:t>Vastgesteld uitvoeringsconvenant door alle partijen voor de voorbereiding en realisatie van projecten.</a:t>
            </a:r>
          </a:p>
          <a:p>
            <a:pPr lvl="0"/>
            <a:endParaRPr lang="nl-NL" sz="1200"/>
          </a:p>
          <a:p>
            <a:pPr>
              <a:lnSpc>
                <a:spcPct val="120000"/>
              </a:lnSpc>
            </a:pPr>
            <a:endParaRPr lang="nl-NL" sz="1200">
              <a:latin typeface="Segoe UI Symbol" panose="020B0502040204020203" pitchFamily="34" charset="0"/>
              <a:ea typeface="Segoe UI Symbol" panose="020B0502040204020203" pitchFamily="34" charset="0"/>
              <a:cs typeface="Arial" panose="020B0604020202020204" pitchFamily="34" charset="0"/>
            </a:endParaRPr>
          </a:p>
        </p:txBody>
      </p:sp>
    </p:spTree>
    <p:extLst>
      <p:ext uri="{BB962C8B-B14F-4D97-AF65-F5344CB8AC3E}">
        <p14:creationId xmlns:p14="http://schemas.microsoft.com/office/powerpoint/2010/main" val="145558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59A7ED-86D8-4380-AB8B-011955710914}"/>
              </a:ext>
            </a:extLst>
          </p:cNvPr>
          <p:cNvSpPr>
            <a:spLocks noGrp="1"/>
          </p:cNvSpPr>
          <p:nvPr>
            <p:ph type="title"/>
          </p:nvPr>
        </p:nvSpPr>
        <p:spPr/>
        <p:txBody>
          <a:bodyPr/>
          <a:lstStyle/>
          <a:p>
            <a:r>
              <a:rPr lang="nl-NL"/>
              <a:t>Projectaanpak</a:t>
            </a:r>
          </a:p>
        </p:txBody>
      </p:sp>
      <p:sp>
        <p:nvSpPr>
          <p:cNvPr id="17" name="Footer Placeholder 13">
            <a:extLst>
              <a:ext uri="{FF2B5EF4-FFF2-40B4-BE49-F238E27FC236}">
                <a16:creationId xmlns:a16="http://schemas.microsoft.com/office/drawing/2014/main" id="{5E20B486-0EBA-4136-94DE-2883146443A4}"/>
              </a:ext>
            </a:extLst>
          </p:cNvPr>
          <p:cNvSpPr>
            <a:spLocks noGrp="1"/>
          </p:cNvSpPr>
          <p:nvPr>
            <p:ph type="ftr" sz="quarter" idx="11"/>
          </p:nvPr>
        </p:nvSpPr>
        <p:spPr/>
        <p:txBody>
          <a:bodyPr/>
          <a:lstStyle/>
          <a:p>
            <a:pPr algn="l"/>
            <a:r>
              <a:rPr lang="nl-NL" sz="900">
                <a:solidFill>
                  <a:schemeClr val="tx1">
                    <a:lumMod val="50000"/>
                    <a:lumOff val="50000"/>
                  </a:schemeClr>
                </a:solidFill>
                <a:latin typeface="Segoe UI Symbol" panose="020B0502040204020203" pitchFamily="34" charset="0"/>
                <a:ea typeface="Segoe UI Symbol" panose="020B0502040204020203" pitchFamily="34" charset="0"/>
                <a:cs typeface="Arial" panose="020B0604020202020204" pitchFamily="34" charset="0"/>
              </a:rPr>
              <a:t>Plan van aanpak RES 1.0</a:t>
            </a:r>
          </a:p>
        </p:txBody>
      </p:sp>
      <p:sp>
        <p:nvSpPr>
          <p:cNvPr id="12" name="Slide Number Placeholder 14">
            <a:extLst>
              <a:ext uri="{FF2B5EF4-FFF2-40B4-BE49-F238E27FC236}">
                <a16:creationId xmlns:a16="http://schemas.microsoft.com/office/drawing/2014/main" id="{0AE49E0A-E558-E64A-AC21-B76EC3FA30E6}"/>
              </a:ext>
            </a:extLst>
          </p:cNvPr>
          <p:cNvSpPr>
            <a:spLocks noGrp="1"/>
          </p:cNvSpPr>
          <p:nvPr>
            <p:ph type="sldNum" sz="quarter" idx="12"/>
          </p:nvPr>
        </p:nvSpPr>
        <p:spPr/>
        <p:txBody>
          <a:bodyPr/>
          <a:lstStyle/>
          <a:p>
            <a:fld id="{10C7C642-F275-4C5B-B0D6-581CB39DF2A8}" type="slidenum">
              <a:rPr lang="nl-NL" sz="900" smtClean="0">
                <a:latin typeface="Segoe UI Symbol" panose="020B0502040204020203" pitchFamily="34" charset="0"/>
                <a:ea typeface="Segoe UI Symbol" panose="020B0502040204020203" pitchFamily="34" charset="0"/>
                <a:cs typeface="Arial" panose="020B0604020202020204" pitchFamily="34" charset="0"/>
              </a:rPr>
              <a:t>9</a:t>
            </a:fld>
            <a:endParaRPr lang="nl-NL" sz="900">
              <a:latin typeface="Segoe UI Symbol" panose="020B0502040204020203" pitchFamily="34" charset="0"/>
              <a:ea typeface="Segoe UI Symbol" panose="020B0502040204020203" pitchFamily="34" charset="0"/>
              <a:cs typeface="Arial" panose="020B0604020202020204" pitchFamily="34" charset="0"/>
            </a:endParaRPr>
          </a:p>
        </p:txBody>
      </p:sp>
      <p:sp>
        <p:nvSpPr>
          <p:cNvPr id="5" name="Tekstvak 4">
            <a:extLst>
              <a:ext uri="{FF2B5EF4-FFF2-40B4-BE49-F238E27FC236}">
                <a16:creationId xmlns:a16="http://schemas.microsoft.com/office/drawing/2014/main" id="{6C8DE730-B002-453F-9936-B5A7F585C007}"/>
              </a:ext>
            </a:extLst>
          </p:cNvPr>
          <p:cNvSpPr txBox="1"/>
          <p:nvPr/>
        </p:nvSpPr>
        <p:spPr>
          <a:xfrm>
            <a:off x="1310794" y="827063"/>
            <a:ext cx="6960564" cy="338554"/>
          </a:xfrm>
          <a:prstGeom prst="rect">
            <a:avLst/>
          </a:prstGeom>
          <a:noFill/>
        </p:spPr>
        <p:txBody>
          <a:bodyPr wrap="square" rtlCol="0">
            <a:spAutoFit/>
          </a:bodyPr>
          <a:lstStyle/>
          <a:p>
            <a:pPr algn="ctr"/>
            <a:r>
              <a:rPr lang="nl-NL" sz="1600" b="1">
                <a:latin typeface="+mj-lt"/>
              </a:rPr>
              <a:t>Overzicht bouwblokken 1/2</a:t>
            </a:r>
          </a:p>
        </p:txBody>
      </p:sp>
      <p:sp>
        <p:nvSpPr>
          <p:cNvPr id="10" name="Rounded Rectangle 1">
            <a:extLst>
              <a:ext uri="{FF2B5EF4-FFF2-40B4-BE49-F238E27FC236}">
                <a16:creationId xmlns:a16="http://schemas.microsoft.com/office/drawing/2014/main" id="{73D37BA2-57AC-4286-A229-77B504E93E41}"/>
              </a:ext>
            </a:extLst>
          </p:cNvPr>
          <p:cNvSpPr/>
          <p:nvPr/>
        </p:nvSpPr>
        <p:spPr>
          <a:xfrm>
            <a:off x="2792547" y="3850247"/>
            <a:ext cx="3004188" cy="1408209"/>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b="1">
              <a:solidFill>
                <a:schemeClr val="tx1"/>
              </a:solidFill>
              <a:latin typeface="Segoe UI Symbol" panose="020B0502040204020203" pitchFamily="34" charset="0"/>
              <a:ea typeface="Segoe UI Symbol" panose="020B0502040204020203" pitchFamily="34" charset="0"/>
            </a:endParaRPr>
          </a:p>
        </p:txBody>
      </p:sp>
      <p:sp>
        <p:nvSpPr>
          <p:cNvPr id="11" name="Rectangle 15">
            <a:extLst>
              <a:ext uri="{FF2B5EF4-FFF2-40B4-BE49-F238E27FC236}">
                <a16:creationId xmlns:a16="http://schemas.microsoft.com/office/drawing/2014/main" id="{E25CF434-9C1B-4099-A5D3-091BE8D315EA}"/>
              </a:ext>
            </a:extLst>
          </p:cNvPr>
          <p:cNvSpPr/>
          <p:nvPr/>
        </p:nvSpPr>
        <p:spPr>
          <a:xfrm>
            <a:off x="518560" y="1167281"/>
            <a:ext cx="8718774" cy="932563"/>
          </a:xfrm>
          <a:prstGeom prst="rect">
            <a:avLst/>
          </a:prstGeom>
        </p:spPr>
        <p:txBody>
          <a:bodyPr wrap="square" lIns="0" tIns="0">
            <a:spAutoFit/>
          </a:bodyPr>
          <a:lstStyle/>
          <a:p>
            <a:pPr>
              <a:lnSpc>
                <a:spcPct val="120000"/>
              </a:lnSpc>
            </a:pPr>
            <a:r>
              <a:rPr lang="nl-NL" sz="1200">
                <a:latin typeface="Segoe UI Symbol" panose="020B0502040204020203" pitchFamily="34" charset="0"/>
                <a:ea typeface="Segoe UI Symbol" panose="020B0502040204020203" pitchFamily="34" charset="0"/>
                <a:cs typeface="Arial" panose="020B0604020202020204" pitchFamily="34" charset="0"/>
              </a:rPr>
              <a:t>Gekozen is om de 4 hoofdthema’s uit de concept RES verder uit te werken in afgebakende werkpakketten, of </a:t>
            </a:r>
            <a:r>
              <a:rPr lang="nl-NL" sz="1200" b="1">
                <a:latin typeface="Segoe UI Symbol" panose="020B0502040204020203" pitchFamily="34" charset="0"/>
                <a:ea typeface="Segoe UI Symbol" panose="020B0502040204020203" pitchFamily="34" charset="0"/>
                <a:cs typeface="Arial" panose="020B0604020202020204" pitchFamily="34" charset="0"/>
              </a:rPr>
              <a:t>bouwblokken</a:t>
            </a:r>
            <a:r>
              <a:rPr lang="nl-NL" sz="1200">
                <a:latin typeface="Segoe UI Symbol" panose="020B0502040204020203" pitchFamily="34" charset="0"/>
                <a:ea typeface="Segoe UI Symbol" panose="020B0502040204020203" pitchFamily="34" charset="0"/>
                <a:cs typeface="Arial" panose="020B0604020202020204" pitchFamily="34" charset="0"/>
              </a:rPr>
              <a:t>. Bouwblokken zijn gekoppeld aan een </a:t>
            </a:r>
            <a:r>
              <a:rPr lang="nl-NL" sz="1200" b="1">
                <a:latin typeface="Segoe UI Symbol" panose="020B0502040204020203" pitchFamily="34" charset="0"/>
                <a:ea typeface="Segoe UI Symbol" panose="020B0502040204020203" pitchFamily="34" charset="0"/>
                <a:cs typeface="Arial" panose="020B0604020202020204" pitchFamily="34" charset="0"/>
              </a:rPr>
              <a:t>inhoudelijk</a:t>
            </a:r>
            <a:r>
              <a:rPr lang="nl-NL" sz="1200">
                <a:latin typeface="Segoe UI Symbol" panose="020B0502040204020203" pitchFamily="34" charset="0"/>
                <a:ea typeface="Segoe UI Symbol" panose="020B0502040204020203" pitchFamily="34" charset="0"/>
                <a:cs typeface="Arial" panose="020B0604020202020204" pitchFamily="34" charset="0"/>
              </a:rPr>
              <a:t> thema, of zijn op de </a:t>
            </a:r>
            <a:r>
              <a:rPr lang="nl-NL" sz="1200" b="1">
                <a:latin typeface="Segoe UI Symbol" panose="020B0502040204020203" pitchFamily="34" charset="0"/>
                <a:ea typeface="Segoe UI Symbol" panose="020B0502040204020203" pitchFamily="34" charset="0"/>
                <a:cs typeface="Arial" panose="020B0604020202020204" pitchFamily="34" charset="0"/>
              </a:rPr>
              <a:t>uitvoeringsorganisatie (2021 ev.)</a:t>
            </a:r>
            <a:r>
              <a:rPr lang="nl-NL" sz="1200">
                <a:latin typeface="Segoe UI Symbol" panose="020B0502040204020203" pitchFamily="34" charset="0"/>
                <a:ea typeface="Segoe UI Symbol" panose="020B0502040204020203" pitchFamily="34" charset="0"/>
                <a:cs typeface="Arial" panose="020B0604020202020204" pitchFamily="34" charset="0"/>
              </a:rPr>
              <a:t> of het </a:t>
            </a:r>
            <a:r>
              <a:rPr lang="nl-NL" sz="1200" b="1">
                <a:latin typeface="Segoe UI Symbol" panose="020B0502040204020203" pitchFamily="34" charset="0"/>
                <a:ea typeface="Segoe UI Symbol" panose="020B0502040204020203" pitchFamily="34" charset="0"/>
                <a:cs typeface="Arial" panose="020B0604020202020204" pitchFamily="34" charset="0"/>
              </a:rPr>
              <a:t>proces</a:t>
            </a:r>
            <a:r>
              <a:rPr lang="nl-NL" sz="1200">
                <a:latin typeface="Segoe UI Symbol" panose="020B0502040204020203" pitchFamily="34" charset="0"/>
                <a:ea typeface="Segoe UI Symbol" panose="020B0502040204020203" pitchFamily="34" charset="0"/>
                <a:cs typeface="Arial" panose="020B0604020202020204" pitchFamily="34" charset="0"/>
              </a:rPr>
              <a:t> van toepassing. Elk bouwblok heeft een eigenaar vanuit de projectgroep. Elk bouwblok heeft een plan van aanpak, de hoofdlijnen hiervan zijn verderop in dit document beschreven.</a:t>
            </a:r>
          </a:p>
        </p:txBody>
      </p:sp>
      <p:sp>
        <p:nvSpPr>
          <p:cNvPr id="13" name="Rounded Rectangle 34">
            <a:extLst>
              <a:ext uri="{FF2B5EF4-FFF2-40B4-BE49-F238E27FC236}">
                <a16:creationId xmlns:a16="http://schemas.microsoft.com/office/drawing/2014/main" id="{B8A7AAFD-7509-4E74-AB01-9EDBA823A43E}"/>
              </a:ext>
            </a:extLst>
          </p:cNvPr>
          <p:cNvSpPr/>
          <p:nvPr/>
        </p:nvSpPr>
        <p:spPr>
          <a:xfrm>
            <a:off x="1994185" y="4815349"/>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latin typeface="Segoe UI Symbol" panose="020B0502040204020203" pitchFamily="34" charset="0"/>
                <a:ea typeface="Segoe UI Symbol" panose="020B0502040204020203" pitchFamily="34" charset="0"/>
              </a:rPr>
              <a:t>Warmte verdelen</a:t>
            </a:r>
          </a:p>
          <a:p>
            <a:pPr algn="ctr"/>
            <a:endParaRPr lang="nl-NL" sz="1200" b="1">
              <a:solidFill>
                <a:schemeClr val="bg1"/>
              </a:solidFill>
              <a:latin typeface="Segoe UI Symbol" panose="020B0502040204020203" pitchFamily="34" charset="0"/>
              <a:ea typeface="Segoe UI Symbol" panose="020B0502040204020203" pitchFamily="34" charset="0"/>
            </a:endParaRPr>
          </a:p>
        </p:txBody>
      </p:sp>
      <p:sp>
        <p:nvSpPr>
          <p:cNvPr id="14" name="Rounded Rectangle 36">
            <a:extLst>
              <a:ext uri="{FF2B5EF4-FFF2-40B4-BE49-F238E27FC236}">
                <a16:creationId xmlns:a16="http://schemas.microsoft.com/office/drawing/2014/main" id="{C00E4EA1-3A34-4145-9DF7-C69B2A2DB2D2}"/>
              </a:ext>
            </a:extLst>
          </p:cNvPr>
          <p:cNvSpPr/>
          <p:nvPr/>
        </p:nvSpPr>
        <p:spPr>
          <a:xfrm>
            <a:off x="1994184" y="3380781"/>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latin typeface="Segoe UI Symbol" panose="020B0502040204020203" pitchFamily="34" charset="0"/>
                <a:ea typeface="Segoe UI Symbol" panose="020B0502040204020203" pitchFamily="34" charset="0"/>
              </a:rPr>
              <a:t>Duurzaam opwekken</a:t>
            </a:r>
          </a:p>
          <a:p>
            <a:pPr algn="ctr"/>
            <a:endParaRPr lang="nl-NL" sz="1200" b="1">
              <a:solidFill>
                <a:schemeClr val="bg1"/>
              </a:solidFill>
              <a:latin typeface="Segoe UI Symbol" panose="020B0502040204020203" pitchFamily="34" charset="0"/>
              <a:ea typeface="Segoe UI Symbol" panose="020B0502040204020203" pitchFamily="34" charset="0"/>
            </a:endParaRPr>
          </a:p>
        </p:txBody>
      </p:sp>
      <p:sp>
        <p:nvSpPr>
          <p:cNvPr id="18" name="Rounded Rectangle 37">
            <a:extLst>
              <a:ext uri="{FF2B5EF4-FFF2-40B4-BE49-F238E27FC236}">
                <a16:creationId xmlns:a16="http://schemas.microsoft.com/office/drawing/2014/main" id="{D838ABF1-E08D-4E82-AB82-D7AADB4E775E}"/>
              </a:ext>
            </a:extLst>
          </p:cNvPr>
          <p:cNvSpPr/>
          <p:nvPr/>
        </p:nvSpPr>
        <p:spPr>
          <a:xfrm>
            <a:off x="4648701" y="3384991"/>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latin typeface="Segoe UI Symbol" panose="020B0502040204020203" pitchFamily="34" charset="0"/>
                <a:ea typeface="Segoe UI Symbol" panose="020B0502040204020203" pitchFamily="34" charset="0"/>
              </a:rPr>
              <a:t>Energie besparen</a:t>
            </a:r>
          </a:p>
          <a:p>
            <a:pPr algn="ctr"/>
            <a:endParaRPr lang="nl-NL" sz="1200" b="1">
              <a:solidFill>
                <a:schemeClr val="bg1"/>
              </a:solidFill>
              <a:latin typeface="Segoe UI Symbol" panose="020B0502040204020203" pitchFamily="34" charset="0"/>
              <a:ea typeface="Segoe UI Symbol" panose="020B0502040204020203" pitchFamily="34" charset="0"/>
            </a:endParaRPr>
          </a:p>
        </p:txBody>
      </p:sp>
      <p:sp>
        <p:nvSpPr>
          <p:cNvPr id="19" name="Rounded Rectangle 38">
            <a:extLst>
              <a:ext uri="{FF2B5EF4-FFF2-40B4-BE49-F238E27FC236}">
                <a16:creationId xmlns:a16="http://schemas.microsoft.com/office/drawing/2014/main" id="{B2D09E51-E278-4420-A8F0-20116FC23FFC}"/>
              </a:ext>
            </a:extLst>
          </p:cNvPr>
          <p:cNvSpPr/>
          <p:nvPr/>
        </p:nvSpPr>
        <p:spPr>
          <a:xfrm>
            <a:off x="4710213" y="4830836"/>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latin typeface="Segoe UI Symbol" panose="020B0502040204020203" pitchFamily="34" charset="0"/>
                <a:ea typeface="Segoe UI Symbol" panose="020B0502040204020203" pitchFamily="34" charset="0"/>
              </a:rPr>
              <a:t>Samenwerken</a:t>
            </a:r>
          </a:p>
          <a:p>
            <a:pPr algn="ctr"/>
            <a:endParaRPr lang="nl-NL" sz="1200" b="1">
              <a:solidFill>
                <a:schemeClr val="bg1"/>
              </a:solidFill>
              <a:latin typeface="Segoe UI Symbol" panose="020B0502040204020203" pitchFamily="34" charset="0"/>
              <a:ea typeface="Segoe UI Symbol" panose="020B0502040204020203" pitchFamily="34" charset="0"/>
            </a:endParaRPr>
          </a:p>
        </p:txBody>
      </p:sp>
      <p:sp>
        <p:nvSpPr>
          <p:cNvPr id="20" name="Rounded Rectangle 37">
            <a:extLst>
              <a:ext uri="{FF2B5EF4-FFF2-40B4-BE49-F238E27FC236}">
                <a16:creationId xmlns:a16="http://schemas.microsoft.com/office/drawing/2014/main" id="{DF73CF59-2FDB-45E6-9DB7-7767A1CB8205}"/>
              </a:ext>
            </a:extLst>
          </p:cNvPr>
          <p:cNvSpPr/>
          <p:nvPr/>
        </p:nvSpPr>
        <p:spPr>
          <a:xfrm>
            <a:off x="7303218" y="4130887"/>
            <a:ext cx="1891963" cy="846928"/>
          </a:xfrm>
          <a:prstGeom prst="roundRect">
            <a:avLst/>
          </a:prstGeom>
          <a:solidFill>
            <a:srgbClr val="47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b="1">
              <a:solidFill>
                <a:schemeClr val="bg1"/>
              </a:solidFill>
              <a:latin typeface="Segoe UI Symbol" panose="020B0502040204020203" pitchFamily="34" charset="0"/>
              <a:ea typeface="Segoe UI Symbol" panose="020B0502040204020203" pitchFamily="34" charset="0"/>
            </a:endParaRPr>
          </a:p>
          <a:p>
            <a:pPr algn="ctr"/>
            <a:r>
              <a:rPr lang="nl-NL" sz="1200" b="1">
                <a:solidFill>
                  <a:schemeClr val="bg1"/>
                </a:solidFill>
                <a:latin typeface="Segoe UI Symbol" panose="020B0502040204020203" pitchFamily="34" charset="0"/>
                <a:ea typeface="Segoe UI Symbol" panose="020B0502040204020203" pitchFamily="34" charset="0"/>
              </a:rPr>
              <a:t>Proces &amp; uitvoering RES 1.0</a:t>
            </a:r>
          </a:p>
          <a:p>
            <a:pPr algn="ctr"/>
            <a:endParaRPr lang="nl-NL" sz="1200" b="1">
              <a:solidFill>
                <a:schemeClr val="bg1"/>
              </a:solidFill>
              <a:latin typeface="Segoe UI Symbol" panose="020B0502040204020203" pitchFamily="34" charset="0"/>
              <a:ea typeface="Segoe UI Symbol" panose="020B0502040204020203" pitchFamily="34" charset="0"/>
            </a:endParaRPr>
          </a:p>
          <a:p>
            <a:pPr algn="ctr"/>
            <a:endParaRPr lang="nl-NL" sz="1200" b="1">
              <a:solidFill>
                <a:schemeClr val="bg1"/>
              </a:solidFill>
              <a:latin typeface="Segoe UI Symbol" panose="020B0502040204020203" pitchFamily="34" charset="0"/>
              <a:ea typeface="Segoe UI Symbol" panose="020B0502040204020203" pitchFamily="34" charset="0"/>
            </a:endParaRPr>
          </a:p>
        </p:txBody>
      </p:sp>
      <p:cxnSp>
        <p:nvCxnSpPr>
          <p:cNvPr id="21" name="Rechte verbindingslijn 20">
            <a:extLst>
              <a:ext uri="{FF2B5EF4-FFF2-40B4-BE49-F238E27FC236}">
                <a16:creationId xmlns:a16="http://schemas.microsoft.com/office/drawing/2014/main" id="{C5107744-817B-4334-B732-1DBE208E6126}"/>
              </a:ext>
            </a:extLst>
          </p:cNvPr>
          <p:cNvCxnSpPr>
            <a:stCxn id="10" idx="3"/>
            <a:endCxn id="20" idx="1"/>
          </p:cNvCxnSpPr>
          <p:nvPr/>
        </p:nvCxnSpPr>
        <p:spPr>
          <a:xfrm flipV="1">
            <a:off x="5796735" y="4554351"/>
            <a:ext cx="1506483"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46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RES">
      <a:dk1>
        <a:srgbClr val="233D5A"/>
      </a:dk1>
      <a:lt1>
        <a:srgbClr val="FFFFFF"/>
      </a:lt1>
      <a:dk2>
        <a:srgbClr val="1D344D"/>
      </a:dk2>
      <a:lt2>
        <a:srgbClr val="E4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Open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emplate OpenSans GH-2" id="{3EFD0D3C-CF62-044A-A6D5-E0EF056618A6}" vid="{E1E880AE-BA01-4A4F-985C-7FA78F36AB9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233f9649-7ad3-427d-9cd3-1156fe2e77fe">TZJ5X473AUUU-1133068551-346</_dlc_DocId>
    <_dlc_DocIdPersistId xmlns="233f9649-7ad3-427d-9cd3-1156fe2e77fe" xsi:nil="true"/>
    <_dlc_DocIdUrl xmlns="233f9649-7ad3-427d-9cd3-1156fe2e77fe">
      <Url>https://gemeentevenlo.sharepoint.com/sites/e-1582334/_layouts/15/DocIdRedir.aspx?ID=TZJ5X473AUUU-1133068551-346</Url>
      <Description>TZJ5X473AUUU-1133068551-346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14E60CA12E2BC48AC3A518E1181A50E" ma:contentTypeVersion="11" ma:contentTypeDescription="Een nieuw document maken." ma:contentTypeScope="" ma:versionID="b805b0b0d6c1c5b700178dd7e842c53c">
  <xsd:schema xmlns:xsd="http://www.w3.org/2001/XMLSchema" xmlns:xs="http://www.w3.org/2001/XMLSchema" xmlns:p="http://schemas.microsoft.com/office/2006/metadata/properties" xmlns:ns2="233f9649-7ad3-427d-9cd3-1156fe2e77fe" xmlns:ns3="45ca51e5-9537-457c-9181-3ebcb3eec260" targetNamespace="http://schemas.microsoft.com/office/2006/metadata/properties" ma:root="true" ma:fieldsID="2d143e978b655de94ede7aceb7d2a7b9" ns2:_="" ns3:_="">
    <xsd:import namespace="233f9649-7ad3-427d-9cd3-1156fe2e77fe"/>
    <xsd:import namespace="45ca51e5-9537-457c-9181-3ebcb3eec26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f9649-7ad3-427d-9cd3-1156fe2e77fe"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ca51e5-9537-457c-9181-3ebcb3eec2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841B5-EDDA-490E-8B45-1925501A1516}">
  <ds:schemaRefs>
    <ds:schemaRef ds:uri="http://schemas.microsoft.com/sharepoint/v3/contenttype/forms"/>
  </ds:schemaRefs>
</ds:datastoreItem>
</file>

<file path=customXml/itemProps2.xml><?xml version="1.0" encoding="utf-8"?>
<ds:datastoreItem xmlns:ds="http://schemas.openxmlformats.org/officeDocument/2006/customXml" ds:itemID="{85020AFB-7823-4ADB-BFE5-3B530F3776EC}">
  <ds:schemaRefs>
    <ds:schemaRef ds:uri="http://schemas.microsoft.com/sharepoint/events"/>
  </ds:schemaRefs>
</ds:datastoreItem>
</file>

<file path=customXml/itemProps3.xml><?xml version="1.0" encoding="utf-8"?>
<ds:datastoreItem xmlns:ds="http://schemas.openxmlformats.org/officeDocument/2006/customXml" ds:itemID="{868F4395-DFF9-4C9E-9DFF-CF8ECA588D2D}">
  <ds:schemaRefs>
    <ds:schemaRef ds:uri="http://schemas.microsoft.com/office/2006/documentManagement/types"/>
    <ds:schemaRef ds:uri="http://schemas.microsoft.com/office/infopath/2007/PartnerControls"/>
    <ds:schemaRef ds:uri="233f9649-7ad3-427d-9cd3-1156fe2e77fe"/>
    <ds:schemaRef ds:uri="http://purl.org/dc/elements/1.1/"/>
    <ds:schemaRef ds:uri="http://schemas.microsoft.com/office/2006/metadata/properties"/>
    <ds:schemaRef ds:uri="http://purl.org/dc/terms/"/>
    <ds:schemaRef ds:uri="http://schemas.openxmlformats.org/package/2006/metadata/core-properties"/>
    <ds:schemaRef ds:uri="45ca51e5-9537-457c-9181-3ebcb3eec260"/>
    <ds:schemaRef ds:uri="http://www.w3.org/XML/1998/namespace"/>
    <ds:schemaRef ds:uri="http://purl.org/dc/dcmitype/"/>
  </ds:schemaRefs>
</ds:datastoreItem>
</file>

<file path=customXml/itemProps4.xml><?xml version="1.0" encoding="utf-8"?>
<ds:datastoreItem xmlns:ds="http://schemas.openxmlformats.org/officeDocument/2006/customXml" ds:itemID="{94C3F039-726E-4CC5-8C99-D50CC7D09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f9649-7ad3-427d-9cd3-1156fe2e77fe"/>
    <ds:schemaRef ds:uri="45ca51e5-9537-457c-9181-3ebcb3eec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TotalTime>
  <Words>2709</Words>
  <Application>Microsoft Office PowerPoint</Application>
  <PresentationFormat>A4 (210 x 297 mm)</PresentationFormat>
  <Paragraphs>566</Paragraphs>
  <Slides>23</Slides>
  <Notes>19</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23</vt:i4>
      </vt:variant>
    </vt:vector>
  </HeadingPairs>
  <TitlesOfParts>
    <vt:vector size="35" baseType="lpstr">
      <vt:lpstr>Arial</vt:lpstr>
      <vt:lpstr>Calibri</vt:lpstr>
      <vt:lpstr>Calibri Light</vt:lpstr>
      <vt:lpstr>Filson Pro Regular</vt:lpstr>
      <vt:lpstr>Kievit-Bold</vt:lpstr>
      <vt:lpstr>Open Sans</vt:lpstr>
      <vt:lpstr>Open Sans Light</vt:lpstr>
      <vt:lpstr>Open Sans Semibold</vt:lpstr>
      <vt:lpstr>Segoe UI Symbol</vt:lpstr>
      <vt:lpstr>Wingdings</vt:lpstr>
      <vt:lpstr>Office Theme</vt:lpstr>
      <vt:lpstr>Kantoorthema</vt:lpstr>
      <vt:lpstr>PowerPoint-presentatie</vt:lpstr>
      <vt:lpstr>Inhoudsopgave</vt:lpstr>
      <vt:lpstr>Waar staan we nu?</vt:lpstr>
      <vt:lpstr>PowerPoint-presentatie</vt:lpstr>
      <vt:lpstr>Proces RES 1.0</vt:lpstr>
      <vt:lpstr>Proces RES 1.0</vt:lpstr>
      <vt:lpstr>Context 1/2</vt:lpstr>
      <vt:lpstr>Context 1/2</vt:lpstr>
      <vt:lpstr>Projectaanpak</vt:lpstr>
      <vt:lpstr>Projectaanpak</vt:lpstr>
      <vt:lpstr>Projectaanpak</vt:lpstr>
      <vt:lpstr>Intermezzo</vt:lpstr>
      <vt:lpstr>Stakeholders</vt:lpstr>
      <vt:lpstr>Volksvertegenwoordigers</vt:lpstr>
      <vt:lpstr>Inwoners</vt:lpstr>
      <vt:lpstr>Inhoudelijk proces op hoofdlijnen</vt:lpstr>
      <vt:lpstr>Projectaanpak</vt:lpstr>
      <vt:lpstr>Uitwerking per thema</vt:lpstr>
      <vt:lpstr>Hoofdpunten Samenwerken</vt:lpstr>
      <vt:lpstr>Hoofdpunten Energie Besparen</vt:lpstr>
      <vt:lpstr>Hoofdpunten Regionale Warmte Verdelen</vt:lpstr>
      <vt:lpstr>Hoofdpunten Duurzaam Energie Opwekken</vt:lpstr>
      <vt:lpstr>Hoofdpunten Uitvoering en Proces RES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Maarten Venselaar</dc:creator>
  <cp:lastModifiedBy>Bartels, Michèle (M)</cp:lastModifiedBy>
  <cp:revision>41</cp:revision>
  <cp:lastPrinted>2019-01-25T21:25:52Z</cp:lastPrinted>
  <dcterms:created xsi:type="dcterms:W3CDTF">2018-07-14T14:44:39Z</dcterms:created>
  <dcterms:modified xsi:type="dcterms:W3CDTF">2020-06-25T08:55:14Z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0x010100C14E60CA12E2BC48AC3A518E1181A50E</vt:lpwstr>
  </property>
  <property fmtid="{D5CDD505-2E9C-101B-9397-08002B2CF9AE}" pid="3" name="vnl_Documentsoort">
    <vt:lpwstr/>
  </property>
  <property fmtid="{D5CDD505-2E9C-101B-9397-08002B2CF9AE}" pid="4" name="vnl_Steekwoord">
    <vt:lpwstr/>
  </property>
  <property fmtid="{D5CDD505-2E9C-101B-9397-08002B2CF9AE}" pid="5" name="vnl_Projectfase">
    <vt:lpwstr/>
  </property>
  <property fmtid="{D5CDD505-2E9C-101B-9397-08002B2CF9AE}" pid="6" name="_dlc_DocIdItemGuid">
    <vt:lpwstr>05d37c3a-9eff-4778-91a0-7d5e61d7e9bd</vt:lpwstr>
  </property>
</Properties>
</file>