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4" r:id="rId5"/>
    <p:sldMasterId id="2147483718" r:id="rId6"/>
    <p:sldMasterId id="2147483731" r:id="rId7"/>
    <p:sldMasterId id="2147483744" r:id="rId8"/>
  </p:sldMasterIdLst>
  <p:notesMasterIdLst>
    <p:notesMasterId r:id="rId43"/>
  </p:notesMasterIdLst>
  <p:handoutMasterIdLst>
    <p:handoutMasterId r:id="rId44"/>
  </p:handoutMasterIdLst>
  <p:sldIdLst>
    <p:sldId id="348" r:id="rId9"/>
    <p:sldId id="273" r:id="rId10"/>
    <p:sldId id="352" r:id="rId11"/>
    <p:sldId id="356" r:id="rId12"/>
    <p:sldId id="358" r:id="rId13"/>
    <p:sldId id="386" r:id="rId14"/>
    <p:sldId id="357" r:id="rId15"/>
    <p:sldId id="354" r:id="rId16"/>
    <p:sldId id="355" r:id="rId17"/>
    <p:sldId id="353" r:id="rId18"/>
    <p:sldId id="331" r:id="rId19"/>
    <p:sldId id="263" r:id="rId20"/>
    <p:sldId id="360" r:id="rId21"/>
    <p:sldId id="367" r:id="rId22"/>
    <p:sldId id="369" r:id="rId23"/>
    <p:sldId id="365" r:id="rId24"/>
    <p:sldId id="370" r:id="rId25"/>
    <p:sldId id="371" r:id="rId26"/>
    <p:sldId id="387" r:id="rId27"/>
    <p:sldId id="388" r:id="rId28"/>
    <p:sldId id="389" r:id="rId29"/>
    <p:sldId id="257" r:id="rId30"/>
    <p:sldId id="350" r:id="rId31"/>
    <p:sldId id="390" r:id="rId32"/>
    <p:sldId id="392" r:id="rId33"/>
    <p:sldId id="377" r:id="rId34"/>
    <p:sldId id="381" r:id="rId35"/>
    <p:sldId id="380" r:id="rId36"/>
    <p:sldId id="391" r:id="rId37"/>
    <p:sldId id="373" r:id="rId38"/>
    <p:sldId id="382" r:id="rId39"/>
    <p:sldId id="383" r:id="rId40"/>
    <p:sldId id="384" r:id="rId41"/>
    <p:sldId id="385" r:id="rId42"/>
  </p:sldIdLst>
  <p:sldSz cx="12195175" cy="6858000"/>
  <p:notesSz cx="6810375" cy="9942513"/>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48" userDrawn="1">
          <p15:clr>
            <a:srgbClr val="A4A3A4"/>
          </p15:clr>
        </p15:guide>
        <p15:guide id="2" orient="horz" pos="4038">
          <p15:clr>
            <a:srgbClr val="A4A3A4"/>
          </p15:clr>
        </p15:guide>
        <p15:guide id="3" orient="horz" pos="989">
          <p15:clr>
            <a:srgbClr val="A4A3A4"/>
          </p15:clr>
        </p15:guide>
        <p15:guide id="4" orient="horz" pos="2682">
          <p15:clr>
            <a:srgbClr val="A4A3A4"/>
          </p15:clr>
        </p15:guide>
        <p15:guide id="5" orient="horz" pos="104">
          <p15:clr>
            <a:srgbClr val="A4A3A4"/>
          </p15:clr>
        </p15:guide>
        <p15:guide id="6" orient="horz" pos="3351">
          <p15:clr>
            <a:srgbClr val="A4A3A4"/>
          </p15:clr>
        </p15:guide>
        <p15:guide id="7" orient="horz" pos="3181">
          <p15:clr>
            <a:srgbClr val="A4A3A4"/>
          </p15:clr>
        </p15:guide>
        <p15:guide id="8" orient="horz" pos="1074">
          <p15:clr>
            <a:srgbClr val="A4A3A4"/>
          </p15:clr>
        </p15:guide>
        <p15:guide id="9" orient="horz" pos="3593">
          <p15:clr>
            <a:srgbClr val="A4A3A4"/>
          </p15:clr>
        </p15:guide>
        <p15:guide id="10" pos="3777">
          <p15:clr>
            <a:srgbClr val="A4A3A4"/>
          </p15:clr>
        </p15:guide>
        <p15:guide id="11" pos="739">
          <p15:clr>
            <a:srgbClr val="A4A3A4"/>
          </p15:clr>
        </p15:guide>
        <p15:guide id="12" pos="7273">
          <p15:clr>
            <a:srgbClr val="A4A3A4"/>
          </p15:clr>
        </p15:guide>
        <p15:guide id="13" pos="1604">
          <p15:clr>
            <a:srgbClr val="A4A3A4"/>
          </p15:clr>
        </p15:guide>
        <p15:guide id="14" pos="5145">
          <p15:clr>
            <a:srgbClr val="A4A3A4"/>
          </p15:clr>
        </p15:guide>
        <p15:guide id="15" pos="5282">
          <p15:clr>
            <a:srgbClr val="A4A3A4"/>
          </p15:clr>
        </p15:guide>
        <p15:guide id="16" pos="1447">
          <p15:clr>
            <a:srgbClr val="A4A3A4"/>
          </p15:clr>
        </p15:guide>
        <p15:guide id="17" pos="6651">
          <p15:clr>
            <a:srgbClr val="A4A3A4"/>
          </p15:clr>
        </p15:guide>
        <p15:guide id="18" pos="36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3F2B"/>
    <a:srgbClr val="522980"/>
    <a:srgbClr val="6687C3"/>
    <a:srgbClr val="171D42"/>
    <a:srgbClr val="63A593"/>
    <a:srgbClr val="921E56"/>
    <a:srgbClr val="DD9562"/>
    <a:srgbClr val="D49562"/>
    <a:srgbClr val="D49868"/>
    <a:srgbClr val="C00A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4" autoAdjust="0"/>
    <p:restoredTop sz="94647"/>
  </p:normalViewPr>
  <p:slideViewPr>
    <p:cSldViewPr snapToGrid="0">
      <p:cViewPr>
        <p:scale>
          <a:sx n="127" d="100"/>
          <a:sy n="127" d="100"/>
        </p:scale>
        <p:origin x="1712" y="904"/>
      </p:cViewPr>
      <p:guideLst>
        <p:guide orient="horz" pos="1548"/>
        <p:guide orient="horz" pos="4038"/>
        <p:guide orient="horz" pos="989"/>
        <p:guide orient="horz" pos="2682"/>
        <p:guide orient="horz" pos="104"/>
        <p:guide orient="horz" pos="3351"/>
        <p:guide orient="horz" pos="3181"/>
        <p:guide orient="horz" pos="1074"/>
        <p:guide orient="horz" pos="3593"/>
        <p:guide pos="3777"/>
        <p:guide pos="739"/>
        <p:guide pos="7273"/>
        <p:guide pos="1604"/>
        <p:guide pos="5145"/>
        <p:guide pos="5282"/>
        <p:guide pos="1447"/>
        <p:guide pos="6651"/>
        <p:guide pos="361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70" d="100"/>
          <a:sy n="170" d="100"/>
        </p:scale>
        <p:origin x="546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latin typeface="Merriweather Regular" panose="02060503050406030704" pitchFamily="18" charset="77"/>
            </a:endParaRPr>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96D562E9-F970-40C5-8076-BA5383048925}" type="datetimeFigureOut">
              <a:rPr lang="en-GB" smtClean="0">
                <a:latin typeface="Merriweather Regular" panose="02060503050406030704" pitchFamily="18" charset="77"/>
              </a:rPr>
              <a:t>07/02/2020</a:t>
            </a:fld>
            <a:endParaRPr lang="en-GB">
              <a:latin typeface="Merriweather Regular" panose="02060503050406030704" pitchFamily="18" charset="77"/>
            </a:endParaRPr>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latin typeface="Merriweather Regular" panose="02060503050406030704" pitchFamily="18" charset="77"/>
            </a:endParaRPr>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C517BDD4-EA2B-47CA-A27F-5DCC43F23FEF}" type="slidenum">
              <a:rPr lang="en-GB" smtClean="0">
                <a:latin typeface="Merriweather Regular" panose="02060503050406030704" pitchFamily="18" charset="77"/>
              </a:rPr>
              <a:t>‹nr.›</a:t>
            </a:fld>
            <a:endParaRPr lang="en-GB">
              <a:latin typeface="Merriweather Regular" panose="02060503050406030704" pitchFamily="18" charset="77"/>
            </a:endParaRPr>
          </a:p>
        </p:txBody>
      </p:sp>
    </p:spTree>
    <p:extLst>
      <p:ext uri="{BB962C8B-B14F-4D97-AF65-F5344CB8AC3E}">
        <p14:creationId xmlns:p14="http://schemas.microsoft.com/office/powerpoint/2010/main" val="2868726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b="0" i="0">
                <a:latin typeface="Merriweather Regular" panose="02060503050406030704" pitchFamily="18" charset="77"/>
              </a:defRPr>
            </a:lvl1pPr>
          </a:lstStyle>
          <a:p>
            <a:endParaRPr lang="en-GB"/>
          </a:p>
        </p:txBody>
      </p:sp>
      <p:sp>
        <p:nvSpPr>
          <p:cNvPr id="3" name="Tijdelijke aanduiding voor datum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b="0" i="0">
                <a:latin typeface="Merriweather Regular" panose="02060503050406030704" pitchFamily="18" charset="77"/>
              </a:defRPr>
            </a:lvl1pPr>
          </a:lstStyle>
          <a:p>
            <a:fld id="{7CAC0B33-3943-42F1-973C-9CDD51C76BBD}" type="datetimeFigureOut">
              <a:rPr lang="en-GB" smtClean="0"/>
              <a:pPr/>
              <a:t>07/02/2020</a:t>
            </a:fld>
            <a:endParaRPr lang="en-GB"/>
          </a:p>
        </p:txBody>
      </p:sp>
      <p:sp>
        <p:nvSpPr>
          <p:cNvPr id="4" name="Tijdelijke aanduiding voor dia-afbeelding 3"/>
          <p:cNvSpPr>
            <a:spLocks noGrp="1" noRot="1" noChangeAspect="1"/>
          </p:cNvSpPr>
          <p:nvPr>
            <p:ph type="sldImg" idx="2"/>
          </p:nvPr>
        </p:nvSpPr>
        <p:spPr>
          <a:xfrm>
            <a:off x="92075" y="746125"/>
            <a:ext cx="662622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6" name="Tijdelijke aanduiding voor voettekst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b="0" i="0">
                <a:latin typeface="Merriweather Regular" panose="02060503050406030704" pitchFamily="18" charset="77"/>
              </a:defRPr>
            </a:lvl1pPr>
          </a:lstStyle>
          <a:p>
            <a:endParaRPr lang="en-GB"/>
          </a:p>
        </p:txBody>
      </p:sp>
      <p:sp>
        <p:nvSpPr>
          <p:cNvPr id="7" name="Tijdelijke aanduiding voor dianumm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b="0" i="0">
                <a:latin typeface="Merriweather Regular" panose="02060503050406030704" pitchFamily="18" charset="77"/>
              </a:defRPr>
            </a:lvl1pPr>
          </a:lstStyle>
          <a:p>
            <a:fld id="{697381A9-0C9E-4D3A-A28B-AC4E168A57BC}" type="slidenum">
              <a:rPr lang="en-GB" smtClean="0"/>
              <a:pPr/>
              <a:t>‹nr.›</a:t>
            </a:fld>
            <a:endParaRPr lang="en-GB"/>
          </a:p>
        </p:txBody>
      </p:sp>
    </p:spTree>
    <p:extLst>
      <p:ext uri="{BB962C8B-B14F-4D97-AF65-F5344CB8AC3E}">
        <p14:creationId xmlns:p14="http://schemas.microsoft.com/office/powerpoint/2010/main" val="2800893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erriweather Regular" panose="02060503050406030704" pitchFamily="18" charset="77"/>
        <a:ea typeface="+mn-ea"/>
        <a:cs typeface="+mn-cs"/>
      </a:defRPr>
    </a:lvl1pPr>
    <a:lvl2pPr marL="457200" algn="l" defTabSz="914400" rtl="0" eaLnBrk="1" latinLnBrk="0" hangingPunct="1">
      <a:defRPr sz="1200" b="0" i="0" kern="1200">
        <a:solidFill>
          <a:schemeClr val="tx1"/>
        </a:solidFill>
        <a:latin typeface="Merriweather Regular" panose="02060503050406030704" pitchFamily="18" charset="77"/>
        <a:ea typeface="+mn-ea"/>
        <a:cs typeface="+mn-cs"/>
      </a:defRPr>
    </a:lvl2pPr>
    <a:lvl3pPr marL="914400" algn="l" defTabSz="914400" rtl="0" eaLnBrk="1" latinLnBrk="0" hangingPunct="1">
      <a:defRPr sz="1200" b="0" i="0" kern="1200">
        <a:solidFill>
          <a:schemeClr val="tx1"/>
        </a:solidFill>
        <a:latin typeface="Merriweather Regular" panose="02060503050406030704" pitchFamily="18" charset="77"/>
        <a:ea typeface="+mn-ea"/>
        <a:cs typeface="+mn-cs"/>
      </a:defRPr>
    </a:lvl3pPr>
    <a:lvl4pPr marL="1371600" algn="l" defTabSz="914400" rtl="0" eaLnBrk="1" latinLnBrk="0" hangingPunct="1">
      <a:defRPr sz="1200" b="0" i="0" kern="1200">
        <a:solidFill>
          <a:schemeClr val="tx1"/>
        </a:solidFill>
        <a:latin typeface="Merriweather Regular" panose="02060503050406030704" pitchFamily="18" charset="77"/>
        <a:ea typeface="+mn-ea"/>
        <a:cs typeface="+mn-cs"/>
      </a:defRPr>
    </a:lvl4pPr>
    <a:lvl5pPr marL="1828800" algn="l" defTabSz="914400" rtl="0" eaLnBrk="1" latinLnBrk="0" hangingPunct="1">
      <a:defRPr sz="1200" b="0" i="0" kern="1200">
        <a:solidFill>
          <a:schemeClr val="tx1"/>
        </a:solidFill>
        <a:latin typeface="Merriweather Regular" panose="02060503050406030704" pitchFamily="18"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en-GB" smtClean="0"/>
              <a:pPr/>
              <a:t>1</a:t>
            </a:fld>
            <a:endParaRPr lang="en-GB"/>
          </a:p>
        </p:txBody>
      </p:sp>
    </p:spTree>
    <p:extLst>
      <p:ext uri="{BB962C8B-B14F-4D97-AF65-F5344CB8AC3E}">
        <p14:creationId xmlns:p14="http://schemas.microsoft.com/office/powerpoint/2010/main" val="772795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e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blad geel">
    <p:spTree>
      <p:nvGrpSpPr>
        <p:cNvPr id="1" name=""/>
        <p:cNvGrpSpPr/>
        <p:nvPr/>
      </p:nvGrpSpPr>
      <p:grpSpPr>
        <a:xfrm>
          <a:off x="0" y="0"/>
          <a:ext cx="0" cy="0"/>
          <a:chOff x="0" y="0"/>
          <a:chExt cx="0" cy="0"/>
        </a:xfrm>
      </p:grpSpPr>
      <p:sp>
        <p:nvSpPr>
          <p:cNvPr id="9" name="Tijdelijke aanduiding voor datum 3">
            <a:extLst>
              <a:ext uri="{FF2B5EF4-FFF2-40B4-BE49-F238E27FC236}">
                <a16:creationId xmlns:a16="http://schemas.microsoft.com/office/drawing/2014/main" id="{9F183073-10E5-1148-8165-AEA6349E146A}"/>
              </a:ext>
            </a:extLst>
          </p:cNvPr>
          <p:cNvSpPr>
            <a:spLocks noGrp="1"/>
          </p:cNvSpPr>
          <p:nvPr>
            <p:ph type="dt" sz="half" idx="10"/>
          </p:nvPr>
        </p:nvSpPr>
        <p:spPr>
          <a:xfrm>
            <a:off x="9985375" y="512910"/>
            <a:ext cx="1853435" cy="216025"/>
          </a:xfrm>
          <a:prstGeom prst="rect">
            <a:avLst/>
          </a:prstGeom>
        </p:spPr>
        <p:txBody>
          <a:bodyPr/>
          <a:lstStyle>
            <a:lvl1pPr algn="r">
              <a:defRPr sz="12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DD maand JJJJ</a:t>
            </a:r>
          </a:p>
        </p:txBody>
      </p:sp>
      <p:pic>
        <p:nvPicPr>
          <p:cNvPr id="11" name="Afbeelding 10">
            <a:extLst>
              <a:ext uri="{FF2B5EF4-FFF2-40B4-BE49-F238E27FC236}">
                <a16:creationId xmlns:a16="http://schemas.microsoft.com/office/drawing/2014/main" id="{DA766916-94F7-0248-8885-8F8D13BD27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4" y="0"/>
            <a:ext cx="3226843" cy="1268759"/>
          </a:xfrm>
          <a:prstGeom prst="rect">
            <a:avLst/>
          </a:prstGeom>
          <a:ln>
            <a:noFill/>
          </a:ln>
        </p:spPr>
      </p:pic>
      <p:sp>
        <p:nvSpPr>
          <p:cNvPr id="33" name="Tijdelijke aanduiding voor tekst 32">
            <a:extLst>
              <a:ext uri="{FF2B5EF4-FFF2-40B4-BE49-F238E27FC236}">
                <a16:creationId xmlns:a16="http://schemas.microsoft.com/office/drawing/2014/main" id="{509A3404-C322-574D-996D-93CFC2296001}"/>
              </a:ext>
            </a:extLst>
          </p:cNvPr>
          <p:cNvSpPr>
            <a:spLocks noGrp="1"/>
          </p:cNvSpPr>
          <p:nvPr>
            <p:ph type="body" sz="quarter" idx="15" hasCustomPrompt="1"/>
          </p:nvPr>
        </p:nvSpPr>
        <p:spPr>
          <a:xfrm>
            <a:off x="3576621" y="5800328"/>
            <a:ext cx="5041933" cy="217169"/>
          </a:xfrm>
          <a:prstGeom prst="rect">
            <a:avLst/>
          </a:prstGeom>
        </p:spPr>
        <p:txBody>
          <a:bodyPr/>
          <a:lstStyle>
            <a:lvl1pPr marL="0" marR="0" indent="0" algn="ctr" defTabSz="914400" rtl="0" eaLnBrk="1" fontAlgn="auto" latinLnBrk="0" hangingPunct="1">
              <a:lnSpc>
                <a:spcPct val="110000"/>
              </a:lnSpc>
              <a:spcBef>
                <a:spcPts val="0"/>
              </a:spcBef>
              <a:spcAft>
                <a:spcPts val="0"/>
              </a:spcAft>
              <a:buClrTx/>
              <a:buSzTx/>
              <a:buFont typeface="Arial" pitchFamily="34" charset="0"/>
              <a:buNone/>
              <a:tabLst/>
              <a:defRPr sz="1200" b="1" i="0">
                <a:latin typeface="Open Sans" panose="020B0606030504020204" pitchFamily="34" charset="0"/>
                <a:ea typeface="Open Sans" panose="020B0606030504020204" pitchFamily="34" charset="0"/>
                <a:cs typeface="Open Sans" panose="020B0606030504020204" pitchFamily="34" charset="0"/>
              </a:defRPr>
            </a:lvl1pPr>
          </a:lstStyle>
          <a:p>
            <a:r>
              <a:rPr lang="nl-NL" noProof="0"/>
              <a:t>Naam Achternaam</a:t>
            </a:r>
          </a:p>
        </p:txBody>
      </p:sp>
      <p:sp>
        <p:nvSpPr>
          <p:cNvPr id="35" name="Tijdelijke aanduiding voor tekst 34">
            <a:extLst>
              <a:ext uri="{FF2B5EF4-FFF2-40B4-BE49-F238E27FC236}">
                <a16:creationId xmlns:a16="http://schemas.microsoft.com/office/drawing/2014/main" id="{D6F025CA-08AA-BB4D-A7AA-3CD26CC85FA1}"/>
              </a:ext>
            </a:extLst>
          </p:cNvPr>
          <p:cNvSpPr>
            <a:spLocks noGrp="1"/>
          </p:cNvSpPr>
          <p:nvPr>
            <p:ph type="body" sz="quarter" idx="16" hasCustomPrompt="1"/>
          </p:nvPr>
        </p:nvSpPr>
        <p:spPr>
          <a:xfrm>
            <a:off x="3576621" y="6017497"/>
            <a:ext cx="5041933" cy="270592"/>
          </a:xfrm>
          <a:prstGeom prst="rect">
            <a:avLst/>
          </a:prstGeom>
        </p:spPr>
        <p:txBody>
          <a:bodyPr/>
          <a:lstStyle>
            <a:lvl1pPr algn="ctr">
              <a:defRPr sz="12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a:t>Functie</a:t>
            </a:r>
          </a:p>
        </p:txBody>
      </p:sp>
      <p:sp>
        <p:nvSpPr>
          <p:cNvPr id="41" name="Titel 1">
            <a:extLst>
              <a:ext uri="{FF2B5EF4-FFF2-40B4-BE49-F238E27FC236}">
                <a16:creationId xmlns:a16="http://schemas.microsoft.com/office/drawing/2014/main" id="{75804E32-4442-4548-B1CA-E4A4F92AB285}"/>
              </a:ext>
            </a:extLst>
          </p:cNvPr>
          <p:cNvSpPr>
            <a:spLocks noGrp="1"/>
          </p:cNvSpPr>
          <p:nvPr>
            <p:ph type="ctrTitle" hasCustomPrompt="1"/>
          </p:nvPr>
        </p:nvSpPr>
        <p:spPr>
          <a:xfrm>
            <a:off x="393291" y="1196750"/>
            <a:ext cx="11374639" cy="4603578"/>
          </a:xfrm>
          <a:prstGeom prst="rect">
            <a:avLst/>
          </a:prstGeom>
        </p:spPr>
        <p:txBody>
          <a:bodyPr anchor="ctr" anchorCtr="0"/>
          <a:lstStyle>
            <a:lvl1pPr algn="ctr">
              <a:defRPr sz="4100" b="0" i="1">
                <a:latin typeface="Merriweather" panose="02060503050406030704" pitchFamily="18" charset="77"/>
              </a:defRPr>
            </a:lvl1pPr>
          </a:lstStyle>
          <a:p>
            <a:r>
              <a:rPr lang="nl-NL" noProof="0" dirty="0"/>
              <a:t>Plaats hier een titel</a:t>
            </a:r>
            <a:br>
              <a:rPr lang="nl-NL" noProof="0" dirty="0"/>
            </a:br>
            <a:r>
              <a:rPr lang="nl-NL" noProof="0" dirty="0"/>
              <a:t>die de aandacht vraagt</a:t>
            </a:r>
          </a:p>
        </p:txBody>
      </p:sp>
      <p:sp>
        <p:nvSpPr>
          <p:cNvPr id="12" name="Tijdelijke aanduiding voor tekst 30">
            <a:extLst>
              <a:ext uri="{FF2B5EF4-FFF2-40B4-BE49-F238E27FC236}">
                <a16:creationId xmlns:a16="http://schemas.microsoft.com/office/drawing/2014/main" id="{C482619B-A308-6A45-8328-69A6510361D5}"/>
              </a:ext>
            </a:extLst>
          </p:cNvPr>
          <p:cNvSpPr>
            <a:spLocks noGrp="1"/>
          </p:cNvSpPr>
          <p:nvPr>
            <p:ph type="body" sz="quarter" idx="14" hasCustomPrompt="1"/>
          </p:nvPr>
        </p:nvSpPr>
        <p:spPr>
          <a:xfrm>
            <a:off x="2670048" y="501834"/>
            <a:ext cx="6820154" cy="227101"/>
          </a:xfrm>
          <a:prstGeom prst="rect">
            <a:avLst/>
          </a:prstGeom>
        </p:spPr>
        <p:txBody>
          <a:bodyPr/>
          <a:lstStyle>
            <a:lvl1pPr marL="0" marR="0" indent="0" algn="ctr" defTabSz="914400" rtl="0" eaLnBrk="1" fontAlgn="auto" latinLnBrk="0" hangingPunct="1">
              <a:lnSpc>
                <a:spcPct val="110000"/>
              </a:lnSpc>
              <a:spcBef>
                <a:spcPts val="0"/>
              </a:spcBef>
              <a:spcAft>
                <a:spcPts val="0"/>
              </a:spcAft>
              <a:buClrTx/>
              <a:buSzTx/>
              <a:buFont typeface="Arial" pitchFamily="34" charset="0"/>
              <a:buNone/>
              <a:tabLst/>
              <a:defRPr lang="nl-NL" sz="1200" b="0" i="0" u="none" strike="noStrike" cap="all" spc="50" baseline="0" smtClean="0">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Naam sub-afzender</a:t>
            </a:r>
          </a:p>
        </p:txBody>
      </p:sp>
    </p:spTree>
    <p:extLst>
      <p:ext uri="{BB962C8B-B14F-4D97-AF65-F5344CB8AC3E}">
        <p14:creationId xmlns:p14="http://schemas.microsoft.com/office/powerpoint/2010/main" val="437315190"/>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11">
          <p15:clr>
            <a:srgbClr val="FBAE40"/>
          </p15:clr>
        </p15:guide>
        <p15:guide id="7" pos="6200">
          <p15:clr>
            <a:srgbClr val="FBAE40"/>
          </p15:clr>
        </p15:guide>
        <p15:guide id="8" pos="6290">
          <p15:clr>
            <a:srgbClr val="FBAE40"/>
          </p15:clr>
        </p15:guide>
        <p15:guide id="9" pos="4998">
          <p15:clr>
            <a:srgbClr val="FBAE40"/>
          </p15:clr>
        </p15:guide>
        <p15:guide id="10" pos="3864">
          <p15:clr>
            <a:srgbClr val="FBAE40"/>
          </p15:clr>
        </p15:guide>
        <p15:guide id="11" pos="3773">
          <p15:clr>
            <a:srgbClr val="FBAE40"/>
          </p15:clr>
        </p15:guide>
        <p15:guide id="12" pos="2662">
          <p15:clr>
            <a:srgbClr val="FBAE40"/>
          </p15:clr>
        </p15:guide>
        <p15:guide id="13" pos="2571">
          <p15:clr>
            <a:srgbClr val="FBAE40"/>
          </p15:clr>
        </p15:guide>
        <p15:guide id="14" pos="1460">
          <p15:clr>
            <a:srgbClr val="FBAE40"/>
          </p15:clr>
        </p15:guide>
        <p15:guide id="15" pos="1346">
          <p15:clr>
            <a:srgbClr val="FBAE40"/>
          </p15:clr>
        </p15:guide>
        <p15:guide id="20" orient="horz" pos="754">
          <p15:clr>
            <a:srgbClr val="FBAE40"/>
          </p15:clr>
        </p15:guide>
        <p15:guide id="21" orient="horz" pos="211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DA766916-94F7-0248-8885-8F8D13BD27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4" y="0"/>
            <a:ext cx="3226843" cy="1268759"/>
          </a:xfrm>
          <a:prstGeom prst="rect">
            <a:avLst/>
          </a:prstGeom>
          <a:ln>
            <a:noFill/>
          </a:ln>
        </p:spPr>
      </p:pic>
      <p:sp>
        <p:nvSpPr>
          <p:cNvPr id="22" name="Tekstvak 21">
            <a:extLst>
              <a:ext uri="{FF2B5EF4-FFF2-40B4-BE49-F238E27FC236}">
                <a16:creationId xmlns:a16="http://schemas.microsoft.com/office/drawing/2014/main" id="{C3DDE77D-D71F-704C-A2D4-463407928C14}"/>
              </a:ext>
            </a:extLst>
          </p:cNvPr>
          <p:cNvSpPr txBox="1"/>
          <p:nvPr/>
        </p:nvSpPr>
        <p:spPr>
          <a:xfrm>
            <a:off x="4315333" y="5861671"/>
            <a:ext cx="3529584" cy="19210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 typeface="Arial" pitchFamily="34" charset="0"/>
              <a:buNone/>
              <a:tabLst/>
              <a:defRPr/>
            </a:pPr>
            <a:r>
              <a:rPr kumimoji="0" lang="nl-NL" sz="1200" b="0" i="0" u="none" strike="noStrike" kern="1200" cap="none" spc="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Universiteit Utrecht</a:t>
            </a:r>
          </a:p>
        </p:txBody>
      </p:sp>
      <p:sp>
        <p:nvSpPr>
          <p:cNvPr id="3" name="Rechthoek 2">
            <a:extLst>
              <a:ext uri="{FF2B5EF4-FFF2-40B4-BE49-F238E27FC236}">
                <a16:creationId xmlns:a16="http://schemas.microsoft.com/office/drawing/2014/main" id="{733AA642-5FC3-A649-8D82-91CB9D7210E1}"/>
              </a:ext>
            </a:extLst>
          </p:cNvPr>
          <p:cNvSpPr/>
          <p:nvPr/>
        </p:nvSpPr>
        <p:spPr>
          <a:xfrm>
            <a:off x="2317751" y="3267706"/>
            <a:ext cx="7524749" cy="461665"/>
          </a:xfrm>
          <a:prstGeom prst="rect">
            <a:avLst/>
          </a:prstGeom>
        </p:spPr>
        <p:txBody>
          <a:bodyPr wrap="square">
            <a:spAutoFit/>
          </a:bodyPr>
          <a:lstStyle/>
          <a:p>
            <a:pPr algn="ctr"/>
            <a:r>
              <a:rPr kumimoji="0" lang="nl-NL" sz="1200" b="0" i="0" u="none" strike="noStrike" kern="120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De informatie in deze presentatie is met zorg samengesteld, </a:t>
            </a:r>
            <a:br>
              <a:rPr kumimoji="0" lang="nl-NL" sz="1200" b="0" i="0" u="none" strike="noStrike" kern="120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br>
            <a:r>
              <a:rPr kumimoji="0" lang="nl-NL" sz="1200" b="0" i="0" u="none" strike="noStrike" kern="120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maar er kunnen geen rechten ontleend worden aan de inhoud.</a:t>
            </a:r>
          </a:p>
        </p:txBody>
      </p:sp>
      <p:sp>
        <p:nvSpPr>
          <p:cNvPr id="15" name="Rechthoek 14">
            <a:extLst>
              <a:ext uri="{FF2B5EF4-FFF2-40B4-BE49-F238E27FC236}">
                <a16:creationId xmlns:a16="http://schemas.microsoft.com/office/drawing/2014/main" id="{8F262F07-769F-7344-8831-7C11624C7EB8}"/>
              </a:ext>
            </a:extLst>
          </p:cNvPr>
          <p:cNvSpPr/>
          <p:nvPr userDrawn="1"/>
        </p:nvSpPr>
        <p:spPr>
          <a:xfrm>
            <a:off x="10305288" y="521643"/>
            <a:ext cx="1553082" cy="276999"/>
          </a:xfrm>
          <a:prstGeom prst="rect">
            <a:avLst/>
          </a:prstGeom>
        </p:spPr>
        <p:txBody>
          <a:bodyPr wrap="square">
            <a:spAutoFit/>
          </a:bodyPr>
          <a:lstStyle/>
          <a:p>
            <a:pPr algn="r"/>
            <a:r>
              <a:rPr lang="nl-NL" sz="1200" b="0" i="0" u="none" kern="1200" cap="all" baseline="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DISCLAIMER</a:t>
            </a:r>
          </a:p>
        </p:txBody>
      </p:sp>
    </p:spTree>
    <p:extLst>
      <p:ext uri="{BB962C8B-B14F-4D97-AF65-F5344CB8AC3E}">
        <p14:creationId xmlns:p14="http://schemas.microsoft.com/office/powerpoint/2010/main" val="877267039"/>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7" pos="6200">
          <p15:clr>
            <a:srgbClr val="FBAE40"/>
          </p15:clr>
        </p15:guide>
        <p15:guide id="8" pos="6290">
          <p15:clr>
            <a:srgbClr val="FBAE40"/>
          </p15:clr>
        </p15:guide>
        <p15:guide id="10" pos="3864">
          <p15:clr>
            <a:srgbClr val="FBAE40"/>
          </p15:clr>
        </p15:guide>
        <p15:guide id="11" pos="3773">
          <p15:clr>
            <a:srgbClr val="FBAE40"/>
          </p15:clr>
        </p15:guide>
        <p15:guide id="12" pos="2662">
          <p15:clr>
            <a:srgbClr val="FBAE40"/>
          </p15:clr>
        </p15:guide>
        <p15:guide id="13" pos="2571">
          <p15:clr>
            <a:srgbClr val="FBAE40"/>
          </p15:clr>
        </p15:guide>
        <p15:guide id="14" pos="1460">
          <p15:clr>
            <a:srgbClr val="FBAE40"/>
          </p15:clr>
        </p15:guide>
        <p15:guide id="15" pos="1346">
          <p15:clr>
            <a:srgbClr val="FBAE40"/>
          </p15:clr>
        </p15:guide>
        <p15:guide id="16" orient="horz" pos="754">
          <p15:clr>
            <a:srgbClr val="FBAE40"/>
          </p15:clr>
        </p15:guide>
        <p15:guide id="17" orient="horz" pos="2115">
          <p15:clr>
            <a:srgbClr val="FBAE40"/>
          </p15:clr>
        </p15:guide>
        <p15:guide id="22" pos="5134">
          <p15:clr>
            <a:srgbClr val="FBAE40"/>
          </p15:clr>
        </p15:guide>
        <p15:guide id="23" pos="5043">
          <p15:clr>
            <a:srgbClr val="FBAE40"/>
          </p15:clr>
        </p15:guide>
        <p15:guide id="24" orient="horz" pos="377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e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7AE6A51-A6B3-DE40-B46C-B1A86349EB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854" y="6001051"/>
            <a:ext cx="1727308" cy="679158"/>
          </a:xfrm>
          <a:prstGeom prst="rect">
            <a:avLst/>
          </a:prstGeom>
          <a:ln>
            <a:noFill/>
          </a:ln>
        </p:spPr>
      </p:pic>
    </p:spTree>
    <p:extLst>
      <p:ext uri="{BB962C8B-B14F-4D97-AF65-F5344CB8AC3E}">
        <p14:creationId xmlns:p14="http://schemas.microsoft.com/office/powerpoint/2010/main" val="3079504155"/>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34">
          <p15:clr>
            <a:srgbClr val="FBAE40"/>
          </p15:clr>
        </p15:guide>
        <p15:guide id="7" pos="6200">
          <p15:clr>
            <a:srgbClr val="FBAE40"/>
          </p15:clr>
        </p15:guide>
        <p15:guide id="8" pos="6290">
          <p15:clr>
            <a:srgbClr val="FBAE40"/>
          </p15:clr>
        </p15:guide>
        <p15:guide id="9" pos="5043">
          <p15:clr>
            <a:srgbClr val="FBAE40"/>
          </p15:clr>
        </p15:guide>
        <p15:guide id="10" pos="3864">
          <p15:clr>
            <a:srgbClr val="FBAE40"/>
          </p15:clr>
        </p15:guide>
        <p15:guide id="11" pos="3773">
          <p15:clr>
            <a:srgbClr val="FBAE40"/>
          </p15:clr>
        </p15:guide>
        <p15:guide id="12" pos="2662">
          <p15:clr>
            <a:srgbClr val="FBAE40"/>
          </p15:clr>
        </p15:guide>
        <p15:guide id="13" pos="2571">
          <p15:clr>
            <a:srgbClr val="FBAE40"/>
          </p15:clr>
        </p15:guide>
        <p15:guide id="14" pos="1460">
          <p15:clr>
            <a:srgbClr val="FBAE40"/>
          </p15:clr>
        </p15:guide>
        <p15:guide id="15" pos="1346">
          <p15:clr>
            <a:srgbClr val="FBAE40"/>
          </p15:clr>
        </p15:guide>
        <p15:guide id="16" orient="horz" pos="754">
          <p15:clr>
            <a:srgbClr val="FBAE40"/>
          </p15:clr>
        </p15:guide>
        <p15:guide id="17" orient="horz" pos="2115">
          <p15:clr>
            <a:srgbClr val="FBAE40"/>
          </p15:clr>
        </p15:guide>
        <p15:guide id="18" orient="horz" pos="377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A0DCF-D836-1C48-8086-ABADA805336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A3C82C5-DEA5-754D-A6EB-8A03C2CC2AC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0DF4E84-6D62-D24F-9793-E163DDD997AC}"/>
              </a:ext>
            </a:extLst>
          </p:cNvPr>
          <p:cNvSpPr>
            <a:spLocks noGrp="1"/>
          </p:cNvSpPr>
          <p:nvPr>
            <p:ph type="dt" sz="half" idx="10"/>
          </p:nvPr>
        </p:nvSpPr>
        <p:spPr/>
        <p:txBody>
          <a:bodyPr/>
          <a:lstStyle/>
          <a:p>
            <a:fld id="{3F8FA7BC-D2B8-B64A-8C1C-7D4E33F8BC6D}" type="datetimeFigureOut">
              <a:rPr lang="nl-NL" smtClean="0"/>
              <a:t>07-02-20</a:t>
            </a:fld>
            <a:endParaRPr lang="nl-NL"/>
          </a:p>
        </p:txBody>
      </p:sp>
      <p:sp>
        <p:nvSpPr>
          <p:cNvPr id="5" name="Tijdelijke aanduiding voor voettekst 4">
            <a:extLst>
              <a:ext uri="{FF2B5EF4-FFF2-40B4-BE49-F238E27FC236}">
                <a16:creationId xmlns:a16="http://schemas.microsoft.com/office/drawing/2014/main" id="{89C95DA7-C0EB-0B45-BBA5-F92B7ADF4F6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849896F-4316-8D47-AE59-1779DB5CCE18}"/>
              </a:ext>
            </a:extLst>
          </p:cNvPr>
          <p:cNvSpPr>
            <a:spLocks noGrp="1"/>
          </p:cNvSpPr>
          <p:nvPr>
            <p:ph type="sldNum" sz="quarter" idx="12"/>
          </p:nvPr>
        </p:nvSpPr>
        <p:spPr/>
        <p:txBody>
          <a:bodyPr/>
          <a:lstStyle/>
          <a:p>
            <a:fld id="{1B84CD5E-F92A-B44B-8BFD-72C4BC3EA6FB}" type="slidenum">
              <a:rPr lang="nl-NL" smtClean="0"/>
              <a:t>‹nr.›</a:t>
            </a:fld>
            <a:endParaRPr lang="nl-NL"/>
          </a:p>
        </p:txBody>
      </p:sp>
    </p:spTree>
    <p:extLst>
      <p:ext uri="{BB962C8B-B14F-4D97-AF65-F5344CB8AC3E}">
        <p14:creationId xmlns:p14="http://schemas.microsoft.com/office/powerpoint/2010/main" val="3952232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397" y="1122363"/>
            <a:ext cx="9146381" cy="2387600"/>
          </a:xfrm>
        </p:spPr>
        <p:txBody>
          <a:bodyPr anchor="b"/>
          <a:lstStyle>
            <a:lvl1pPr algn="ctr">
              <a:defRPr sz="6000"/>
            </a:lvl1pPr>
          </a:lstStyle>
          <a:p>
            <a:r>
              <a:rPr lang="nl-NL"/>
              <a:t>Titelstijl van model bewerken</a:t>
            </a:r>
          </a:p>
        </p:txBody>
      </p:sp>
      <p:sp>
        <p:nvSpPr>
          <p:cNvPr id="3" name="Ondertitel 2"/>
          <p:cNvSpPr>
            <a:spLocks noGrp="1"/>
          </p:cNvSpPr>
          <p:nvPr>
            <p:ph type="subTitle" idx="1"/>
          </p:nvPr>
        </p:nvSpPr>
        <p:spPr>
          <a:xfrm>
            <a:off x="1524397" y="3602038"/>
            <a:ext cx="914638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E66CBBE-37D4-A242-9E15-928E1C3FCDDA}" type="datetimeFigureOut">
              <a:rPr lang="nl-NL" smtClean="0"/>
              <a:t>07-02-20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BE7923C-F9C4-E241-B672-BD91F48639F5}" type="slidenum">
              <a:rPr lang="nl-NL" smtClean="0"/>
              <a:t>‹nr.›</a:t>
            </a:fld>
            <a:endParaRPr lang="nl-NL"/>
          </a:p>
        </p:txBody>
      </p:sp>
    </p:spTree>
    <p:extLst>
      <p:ext uri="{BB962C8B-B14F-4D97-AF65-F5344CB8AC3E}">
        <p14:creationId xmlns:p14="http://schemas.microsoft.com/office/powerpoint/2010/main" val="218749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E66CBBE-37D4-A242-9E15-928E1C3FCDDA}" type="datetimeFigureOut">
              <a:rPr lang="nl-NL" smtClean="0"/>
              <a:t>07-02-20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BE7923C-F9C4-E241-B672-BD91F48639F5}" type="slidenum">
              <a:rPr lang="nl-NL" smtClean="0"/>
              <a:t>‹nr.›</a:t>
            </a:fld>
            <a:endParaRPr lang="nl-NL"/>
          </a:p>
        </p:txBody>
      </p:sp>
    </p:spTree>
    <p:extLst>
      <p:ext uri="{BB962C8B-B14F-4D97-AF65-F5344CB8AC3E}">
        <p14:creationId xmlns:p14="http://schemas.microsoft.com/office/powerpoint/2010/main" val="1757294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2067" y="1709739"/>
            <a:ext cx="10518338" cy="2852737"/>
          </a:xfrm>
        </p:spPr>
        <p:txBody>
          <a:bodyPr anchor="b"/>
          <a:lstStyle>
            <a:lvl1pPr>
              <a:defRPr sz="6000"/>
            </a:lvl1pPr>
          </a:lstStyle>
          <a:p>
            <a:r>
              <a:rPr lang="nl-NL"/>
              <a:t>Titelstijl van model bewerken</a:t>
            </a:r>
          </a:p>
        </p:txBody>
      </p:sp>
      <p:sp>
        <p:nvSpPr>
          <p:cNvPr id="3" name="Tijdelijke aanduiding voor tekst 2"/>
          <p:cNvSpPr>
            <a:spLocks noGrp="1"/>
          </p:cNvSpPr>
          <p:nvPr>
            <p:ph type="body" idx="1"/>
          </p:nvPr>
        </p:nvSpPr>
        <p:spPr>
          <a:xfrm>
            <a:off x="832067" y="4589464"/>
            <a:ext cx="1051833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2E66CBBE-37D4-A242-9E15-928E1C3FCDDA}" type="datetimeFigureOut">
              <a:rPr lang="nl-NL" smtClean="0"/>
              <a:t>07-02-20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BE7923C-F9C4-E241-B672-BD91F48639F5}" type="slidenum">
              <a:rPr lang="nl-NL" smtClean="0"/>
              <a:t>‹nr.›</a:t>
            </a:fld>
            <a:endParaRPr lang="nl-NL"/>
          </a:p>
        </p:txBody>
      </p:sp>
    </p:spTree>
    <p:extLst>
      <p:ext uri="{BB962C8B-B14F-4D97-AF65-F5344CB8AC3E}">
        <p14:creationId xmlns:p14="http://schemas.microsoft.com/office/powerpoint/2010/main" val="2393819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838418" y="1825625"/>
            <a:ext cx="5182949"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3808" y="1825625"/>
            <a:ext cx="5182949"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E66CBBE-37D4-A242-9E15-928E1C3FCDDA}" type="datetimeFigureOut">
              <a:rPr lang="nl-NL" smtClean="0"/>
              <a:t>07-02-20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BE7923C-F9C4-E241-B672-BD91F48639F5}" type="slidenum">
              <a:rPr lang="nl-NL" smtClean="0"/>
              <a:t>‹nr.›</a:t>
            </a:fld>
            <a:endParaRPr lang="nl-NL"/>
          </a:p>
        </p:txBody>
      </p:sp>
    </p:spTree>
    <p:extLst>
      <p:ext uri="{BB962C8B-B14F-4D97-AF65-F5344CB8AC3E}">
        <p14:creationId xmlns:p14="http://schemas.microsoft.com/office/powerpoint/2010/main" val="3782809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40007" y="365126"/>
            <a:ext cx="10518338" cy="1325563"/>
          </a:xfrm>
        </p:spPr>
        <p:txBody>
          <a:bodyPr/>
          <a:lstStyle/>
          <a:p>
            <a:r>
              <a:rPr lang="nl-NL"/>
              <a:t>Titelstijl van model bewerken</a:t>
            </a:r>
          </a:p>
        </p:txBody>
      </p:sp>
      <p:sp>
        <p:nvSpPr>
          <p:cNvPr id="3" name="Tijdelijke aanduiding voor tekst 2"/>
          <p:cNvSpPr>
            <a:spLocks noGrp="1"/>
          </p:cNvSpPr>
          <p:nvPr>
            <p:ph type="body" idx="1"/>
          </p:nvPr>
        </p:nvSpPr>
        <p:spPr>
          <a:xfrm>
            <a:off x="840007" y="1681163"/>
            <a:ext cx="51591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840007" y="2505075"/>
            <a:ext cx="5159130"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3807" y="1681163"/>
            <a:ext cx="51845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73807" y="2505075"/>
            <a:ext cx="5184538"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E66CBBE-37D4-A242-9E15-928E1C3FCDDA}" type="datetimeFigureOut">
              <a:rPr lang="nl-NL" smtClean="0"/>
              <a:t>07-02-20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BE7923C-F9C4-E241-B672-BD91F48639F5}" type="slidenum">
              <a:rPr lang="nl-NL" smtClean="0"/>
              <a:t>‹nr.›</a:t>
            </a:fld>
            <a:endParaRPr lang="nl-NL"/>
          </a:p>
        </p:txBody>
      </p:sp>
    </p:spTree>
    <p:extLst>
      <p:ext uri="{BB962C8B-B14F-4D97-AF65-F5344CB8AC3E}">
        <p14:creationId xmlns:p14="http://schemas.microsoft.com/office/powerpoint/2010/main" val="3745246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2E66CBBE-37D4-A242-9E15-928E1C3FCDDA}" type="datetimeFigureOut">
              <a:rPr lang="nl-NL" smtClean="0"/>
              <a:t>07-02-20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BE7923C-F9C4-E241-B672-BD91F48639F5}" type="slidenum">
              <a:rPr lang="nl-NL" smtClean="0"/>
              <a:t>‹nr.›</a:t>
            </a:fld>
            <a:endParaRPr lang="nl-NL"/>
          </a:p>
        </p:txBody>
      </p:sp>
    </p:spTree>
    <p:extLst>
      <p:ext uri="{BB962C8B-B14F-4D97-AF65-F5344CB8AC3E}">
        <p14:creationId xmlns:p14="http://schemas.microsoft.com/office/powerpoint/2010/main" val="353064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E66CBBE-37D4-A242-9E15-928E1C3FCDDA}" type="datetimeFigureOut">
              <a:rPr lang="nl-NL" smtClean="0"/>
              <a:t>07-02-20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BE7923C-F9C4-E241-B672-BD91F48639F5}" type="slidenum">
              <a:rPr lang="nl-NL" smtClean="0"/>
              <a:t>‹nr.›</a:t>
            </a:fld>
            <a:endParaRPr lang="nl-NL"/>
          </a:p>
        </p:txBody>
      </p:sp>
    </p:spTree>
    <p:extLst>
      <p:ext uri="{BB962C8B-B14F-4D97-AF65-F5344CB8AC3E}">
        <p14:creationId xmlns:p14="http://schemas.microsoft.com/office/powerpoint/2010/main" val="142044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oorblad wit">
    <p:spTree>
      <p:nvGrpSpPr>
        <p:cNvPr id="1" name=""/>
        <p:cNvGrpSpPr/>
        <p:nvPr/>
      </p:nvGrpSpPr>
      <p:grpSpPr>
        <a:xfrm>
          <a:off x="0" y="0"/>
          <a:ext cx="0" cy="0"/>
          <a:chOff x="0" y="0"/>
          <a:chExt cx="0" cy="0"/>
        </a:xfrm>
      </p:grpSpPr>
      <p:sp>
        <p:nvSpPr>
          <p:cNvPr id="9" name="Tijdelijke aanduiding voor datum 3">
            <a:extLst>
              <a:ext uri="{FF2B5EF4-FFF2-40B4-BE49-F238E27FC236}">
                <a16:creationId xmlns:a16="http://schemas.microsoft.com/office/drawing/2014/main" id="{9F183073-10E5-1148-8165-AEA6349E146A}"/>
              </a:ext>
            </a:extLst>
          </p:cNvPr>
          <p:cNvSpPr>
            <a:spLocks noGrp="1"/>
          </p:cNvSpPr>
          <p:nvPr>
            <p:ph type="dt" sz="half" idx="10"/>
          </p:nvPr>
        </p:nvSpPr>
        <p:spPr>
          <a:xfrm>
            <a:off x="9985375" y="512910"/>
            <a:ext cx="1853435" cy="216025"/>
          </a:xfrm>
          <a:prstGeom prst="rect">
            <a:avLst/>
          </a:prstGeom>
        </p:spPr>
        <p:txBody>
          <a:bodyPr/>
          <a:lstStyle>
            <a:lvl1pPr algn="r">
              <a:defRPr sz="12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DD maand JJJJ</a:t>
            </a:r>
          </a:p>
        </p:txBody>
      </p:sp>
      <p:sp>
        <p:nvSpPr>
          <p:cNvPr id="8" name="Titel 1">
            <a:extLst>
              <a:ext uri="{FF2B5EF4-FFF2-40B4-BE49-F238E27FC236}">
                <a16:creationId xmlns:a16="http://schemas.microsoft.com/office/drawing/2014/main" id="{8D0FC209-A5EA-0147-8CC1-DEEC093C7247}"/>
              </a:ext>
            </a:extLst>
          </p:cNvPr>
          <p:cNvSpPr>
            <a:spLocks noGrp="1"/>
          </p:cNvSpPr>
          <p:nvPr>
            <p:ph type="ctrTitle" hasCustomPrompt="1"/>
          </p:nvPr>
        </p:nvSpPr>
        <p:spPr>
          <a:xfrm>
            <a:off x="393291" y="1196750"/>
            <a:ext cx="11374639" cy="4603578"/>
          </a:xfrm>
          <a:prstGeom prst="rect">
            <a:avLst/>
          </a:prstGeom>
        </p:spPr>
        <p:txBody>
          <a:bodyPr anchor="ctr" anchorCtr="0"/>
          <a:lstStyle>
            <a:lvl1pPr algn="ctr">
              <a:defRPr sz="4100" b="0" i="1">
                <a:latin typeface="Merriweather" panose="02060503050406030704" pitchFamily="18" charset="77"/>
              </a:defRPr>
            </a:lvl1pPr>
          </a:lstStyle>
          <a:p>
            <a:r>
              <a:rPr lang="nl-NL" noProof="0" dirty="0"/>
              <a:t>Plaats hier een titel</a:t>
            </a:r>
            <a:br>
              <a:rPr lang="nl-NL" noProof="0" dirty="0"/>
            </a:br>
            <a:r>
              <a:rPr lang="nl-NL" noProof="0" dirty="0"/>
              <a:t>die de aandacht vraagt</a:t>
            </a:r>
          </a:p>
        </p:txBody>
      </p:sp>
      <p:sp>
        <p:nvSpPr>
          <p:cNvPr id="14" name="Tijdelijke aanduiding voor tekst 30">
            <a:extLst>
              <a:ext uri="{FF2B5EF4-FFF2-40B4-BE49-F238E27FC236}">
                <a16:creationId xmlns:a16="http://schemas.microsoft.com/office/drawing/2014/main" id="{51C6920E-2404-FC40-988B-4BB1412D06ED}"/>
              </a:ext>
            </a:extLst>
          </p:cNvPr>
          <p:cNvSpPr>
            <a:spLocks noGrp="1"/>
          </p:cNvSpPr>
          <p:nvPr>
            <p:ph type="body" sz="quarter" idx="14" hasCustomPrompt="1"/>
          </p:nvPr>
        </p:nvSpPr>
        <p:spPr>
          <a:xfrm>
            <a:off x="2670048" y="501834"/>
            <a:ext cx="6820154" cy="227101"/>
          </a:xfrm>
          <a:prstGeom prst="rect">
            <a:avLst/>
          </a:prstGeom>
        </p:spPr>
        <p:txBody>
          <a:bodyPr/>
          <a:lstStyle>
            <a:lvl1pPr marL="0" marR="0" indent="0" algn="ctr" defTabSz="914400" rtl="0" eaLnBrk="1" fontAlgn="auto" latinLnBrk="0" hangingPunct="1">
              <a:lnSpc>
                <a:spcPct val="110000"/>
              </a:lnSpc>
              <a:spcBef>
                <a:spcPts val="0"/>
              </a:spcBef>
              <a:spcAft>
                <a:spcPts val="0"/>
              </a:spcAft>
              <a:buClrTx/>
              <a:buSzTx/>
              <a:buFont typeface="Arial" pitchFamily="34" charset="0"/>
              <a:buNone/>
              <a:tabLst/>
              <a:defRPr lang="nl-NL" sz="1200" b="0" i="0" u="none" strike="noStrike" cap="all" spc="50" baseline="0" smtClean="0">
                <a:solidFill>
                  <a:schemeClr val="tx2"/>
                </a:solidFill>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Naam sub-afzender</a:t>
            </a:r>
          </a:p>
        </p:txBody>
      </p:sp>
      <p:sp>
        <p:nvSpPr>
          <p:cNvPr id="15" name="Tijdelijke aanduiding voor tekst 32">
            <a:extLst>
              <a:ext uri="{FF2B5EF4-FFF2-40B4-BE49-F238E27FC236}">
                <a16:creationId xmlns:a16="http://schemas.microsoft.com/office/drawing/2014/main" id="{E9C4D7DF-C2D6-2444-A1B2-F13AB0C20B3A}"/>
              </a:ext>
            </a:extLst>
          </p:cNvPr>
          <p:cNvSpPr>
            <a:spLocks noGrp="1"/>
          </p:cNvSpPr>
          <p:nvPr>
            <p:ph type="body" sz="quarter" idx="15" hasCustomPrompt="1"/>
          </p:nvPr>
        </p:nvSpPr>
        <p:spPr>
          <a:xfrm>
            <a:off x="3578225" y="5800328"/>
            <a:ext cx="5038725" cy="217169"/>
          </a:xfrm>
          <a:prstGeom prst="rect">
            <a:avLst/>
          </a:prstGeom>
        </p:spPr>
        <p:txBody>
          <a:bodyPr/>
          <a:lstStyle>
            <a:lvl1pPr marL="0" marR="0" indent="0" algn="ctr" defTabSz="914400" rtl="0" eaLnBrk="1" fontAlgn="auto" latinLnBrk="0" hangingPunct="1">
              <a:lnSpc>
                <a:spcPct val="110000"/>
              </a:lnSpc>
              <a:spcBef>
                <a:spcPts val="0"/>
              </a:spcBef>
              <a:spcAft>
                <a:spcPts val="0"/>
              </a:spcAft>
              <a:buClrTx/>
              <a:buSzTx/>
              <a:buFont typeface="Arial" pitchFamily="34" charset="0"/>
              <a:buNone/>
              <a:tabLst/>
              <a:defRPr sz="1200" b="1" i="0">
                <a:latin typeface="Open Sans" panose="020B0606030504020204" pitchFamily="34" charset="0"/>
                <a:ea typeface="Open Sans" panose="020B0606030504020204" pitchFamily="34" charset="0"/>
                <a:cs typeface="Open Sans" panose="020B0606030504020204" pitchFamily="34" charset="0"/>
              </a:defRPr>
            </a:lvl1pPr>
          </a:lstStyle>
          <a:p>
            <a:r>
              <a:rPr lang="nl-NL" noProof="0"/>
              <a:t>Naam Achternaam</a:t>
            </a:r>
          </a:p>
        </p:txBody>
      </p:sp>
      <p:sp>
        <p:nvSpPr>
          <p:cNvPr id="16" name="Tijdelijke aanduiding voor tekst 34">
            <a:extLst>
              <a:ext uri="{FF2B5EF4-FFF2-40B4-BE49-F238E27FC236}">
                <a16:creationId xmlns:a16="http://schemas.microsoft.com/office/drawing/2014/main" id="{817F154B-050E-E24D-A94F-C5AD3C5577AA}"/>
              </a:ext>
            </a:extLst>
          </p:cNvPr>
          <p:cNvSpPr>
            <a:spLocks noGrp="1"/>
          </p:cNvSpPr>
          <p:nvPr>
            <p:ph type="body" sz="quarter" idx="16" hasCustomPrompt="1"/>
          </p:nvPr>
        </p:nvSpPr>
        <p:spPr>
          <a:xfrm>
            <a:off x="3578225" y="6017497"/>
            <a:ext cx="5038725" cy="270592"/>
          </a:xfrm>
          <a:prstGeom prst="rect">
            <a:avLst/>
          </a:prstGeom>
        </p:spPr>
        <p:txBody>
          <a:bodyPr/>
          <a:lstStyle>
            <a:lvl1pPr algn="ctr">
              <a:defRPr sz="12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a:t>Functie</a:t>
            </a:r>
          </a:p>
        </p:txBody>
      </p:sp>
      <p:pic>
        <p:nvPicPr>
          <p:cNvPr id="17" name="Afbeelding 16">
            <a:extLst>
              <a:ext uri="{FF2B5EF4-FFF2-40B4-BE49-F238E27FC236}">
                <a16:creationId xmlns:a16="http://schemas.microsoft.com/office/drawing/2014/main" id="{6837DB80-B58D-FF45-AF89-0C2E8D28F94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45" y="0"/>
            <a:ext cx="3226846" cy="1268759"/>
          </a:xfrm>
          <a:prstGeom prst="rect">
            <a:avLst/>
          </a:prstGeom>
          <a:ln>
            <a:noFill/>
          </a:ln>
        </p:spPr>
      </p:pic>
    </p:spTree>
    <p:extLst>
      <p:ext uri="{BB962C8B-B14F-4D97-AF65-F5344CB8AC3E}">
        <p14:creationId xmlns:p14="http://schemas.microsoft.com/office/powerpoint/2010/main" val="374044285"/>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11">
          <p15:clr>
            <a:srgbClr val="FBAE40"/>
          </p15:clr>
        </p15:guide>
        <p15:guide id="7" pos="6200">
          <p15:clr>
            <a:srgbClr val="FBAE40"/>
          </p15:clr>
        </p15:guide>
        <p15:guide id="8" pos="6290">
          <p15:clr>
            <a:srgbClr val="FBAE40"/>
          </p15:clr>
        </p15:guide>
        <p15:guide id="9" pos="4998">
          <p15:clr>
            <a:srgbClr val="FBAE40"/>
          </p15:clr>
        </p15:guide>
        <p15:guide id="10" pos="3864">
          <p15:clr>
            <a:srgbClr val="FBAE40"/>
          </p15:clr>
        </p15:guide>
        <p15:guide id="11" pos="3773">
          <p15:clr>
            <a:srgbClr val="FBAE40"/>
          </p15:clr>
        </p15:guide>
        <p15:guide id="12" pos="2662">
          <p15:clr>
            <a:srgbClr val="FBAE40"/>
          </p15:clr>
        </p15:guide>
        <p15:guide id="13" pos="2571">
          <p15:clr>
            <a:srgbClr val="FBAE40"/>
          </p15:clr>
        </p15:guide>
        <p15:guide id="14" pos="1460">
          <p15:clr>
            <a:srgbClr val="FBAE40"/>
          </p15:clr>
        </p15:guide>
        <p15:guide id="15" pos="1346">
          <p15:clr>
            <a:srgbClr val="FBAE40"/>
          </p15:clr>
        </p15:guide>
        <p15:guide id="16" orient="horz" pos="754">
          <p15:clr>
            <a:srgbClr val="FBAE40"/>
          </p15:clr>
        </p15:guide>
        <p15:guide id="17" orient="horz" pos="211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40007" y="457200"/>
            <a:ext cx="3933261" cy="1600200"/>
          </a:xfrm>
        </p:spPr>
        <p:txBody>
          <a:bodyPr anchor="b"/>
          <a:lstStyle>
            <a:lvl1pPr>
              <a:defRPr sz="3200"/>
            </a:lvl1pPr>
          </a:lstStyle>
          <a:p>
            <a:r>
              <a:rPr lang="nl-NL"/>
              <a:t>Titelstijl van model bewerken</a:t>
            </a:r>
          </a:p>
        </p:txBody>
      </p:sp>
      <p:sp>
        <p:nvSpPr>
          <p:cNvPr id="3" name="Tijdelijke aanduiding voor inhoud 2"/>
          <p:cNvSpPr>
            <a:spLocks noGrp="1"/>
          </p:cNvSpPr>
          <p:nvPr>
            <p:ph idx="1"/>
          </p:nvPr>
        </p:nvSpPr>
        <p:spPr>
          <a:xfrm>
            <a:off x="5184538" y="987426"/>
            <a:ext cx="617380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40007" y="2057400"/>
            <a:ext cx="3933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2E66CBBE-37D4-A242-9E15-928E1C3FCDDA}" type="datetimeFigureOut">
              <a:rPr lang="nl-NL" smtClean="0"/>
              <a:t>07-02-20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BE7923C-F9C4-E241-B672-BD91F48639F5}" type="slidenum">
              <a:rPr lang="nl-NL" smtClean="0"/>
              <a:t>‹nr.›</a:t>
            </a:fld>
            <a:endParaRPr lang="nl-NL"/>
          </a:p>
        </p:txBody>
      </p:sp>
    </p:spTree>
    <p:extLst>
      <p:ext uri="{BB962C8B-B14F-4D97-AF65-F5344CB8AC3E}">
        <p14:creationId xmlns:p14="http://schemas.microsoft.com/office/powerpoint/2010/main" val="1683944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40007" y="457200"/>
            <a:ext cx="3933261" cy="1600200"/>
          </a:xfrm>
        </p:spPr>
        <p:txBody>
          <a:bodyPr anchor="b"/>
          <a:lstStyle>
            <a:lvl1pPr>
              <a:defRPr sz="3200"/>
            </a:lvl1pPr>
          </a:lstStyle>
          <a:p>
            <a:r>
              <a:rPr lang="nl-NL"/>
              <a:t>Titelstijl van model bewerken</a:t>
            </a:r>
          </a:p>
        </p:txBody>
      </p:sp>
      <p:sp>
        <p:nvSpPr>
          <p:cNvPr id="3" name="Tijdelijke aanduiding voor afbeelding 2"/>
          <p:cNvSpPr>
            <a:spLocks noGrp="1"/>
          </p:cNvSpPr>
          <p:nvPr>
            <p:ph type="pic" idx="1"/>
          </p:nvPr>
        </p:nvSpPr>
        <p:spPr>
          <a:xfrm>
            <a:off x="5184538" y="987426"/>
            <a:ext cx="617380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40007" y="2057400"/>
            <a:ext cx="3933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2E66CBBE-37D4-A242-9E15-928E1C3FCDDA}" type="datetimeFigureOut">
              <a:rPr lang="nl-NL" smtClean="0"/>
              <a:t>07-02-20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BE7923C-F9C4-E241-B672-BD91F48639F5}" type="slidenum">
              <a:rPr lang="nl-NL" smtClean="0"/>
              <a:t>‹nr.›</a:t>
            </a:fld>
            <a:endParaRPr lang="nl-NL"/>
          </a:p>
        </p:txBody>
      </p:sp>
    </p:spTree>
    <p:extLst>
      <p:ext uri="{BB962C8B-B14F-4D97-AF65-F5344CB8AC3E}">
        <p14:creationId xmlns:p14="http://schemas.microsoft.com/office/powerpoint/2010/main" val="565534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E66CBBE-37D4-A242-9E15-928E1C3FCDDA}" type="datetimeFigureOut">
              <a:rPr lang="nl-NL" smtClean="0"/>
              <a:t>07-02-20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BE7923C-F9C4-E241-B672-BD91F48639F5}" type="slidenum">
              <a:rPr lang="nl-NL" smtClean="0"/>
              <a:t>‹nr.›</a:t>
            </a:fld>
            <a:endParaRPr lang="nl-NL"/>
          </a:p>
        </p:txBody>
      </p:sp>
    </p:spTree>
    <p:extLst>
      <p:ext uri="{BB962C8B-B14F-4D97-AF65-F5344CB8AC3E}">
        <p14:creationId xmlns:p14="http://schemas.microsoft.com/office/powerpoint/2010/main" val="3262017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7172" y="365125"/>
            <a:ext cx="2629585" cy="5811838"/>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838418" y="365125"/>
            <a:ext cx="7736314" cy="5811838"/>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E66CBBE-37D4-A242-9E15-928E1C3FCDDA}" type="datetimeFigureOut">
              <a:rPr lang="nl-NL" smtClean="0"/>
              <a:t>07-02-20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BE7923C-F9C4-E241-B672-BD91F48639F5}" type="slidenum">
              <a:rPr lang="nl-NL" smtClean="0"/>
              <a:t>‹nr.›</a:t>
            </a:fld>
            <a:endParaRPr lang="nl-NL"/>
          </a:p>
        </p:txBody>
      </p:sp>
    </p:spTree>
    <p:extLst>
      <p:ext uri="{BB962C8B-B14F-4D97-AF65-F5344CB8AC3E}">
        <p14:creationId xmlns:p14="http://schemas.microsoft.com/office/powerpoint/2010/main" val="105011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638" y="2130427"/>
            <a:ext cx="10365899" cy="1470025"/>
          </a:xfrm>
        </p:spPr>
        <p:txBody>
          <a:bodyPr/>
          <a:lstStyle/>
          <a:p>
            <a:r>
              <a:rPr lang="nl-NL"/>
              <a:t>Titelstijl van model bewerken</a:t>
            </a:r>
          </a:p>
        </p:txBody>
      </p:sp>
      <p:sp>
        <p:nvSpPr>
          <p:cNvPr id="3" name="Subtitel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B8BC568A-44FC-A04E-974D-7181503AE5A1}" type="datetimeFigureOut">
              <a:rPr lang="nl-NL" smtClean="0">
                <a:solidFill>
                  <a:prstClr val="black">
                    <a:tint val="75000"/>
                  </a:prstClr>
                </a:solidFill>
              </a:rPr>
              <a:pPr/>
              <a:t>07-02-20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67CC6B9-BF5C-EB4E-8525-70C2559CE23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443676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8BC568A-44FC-A04E-974D-7181503AE5A1}" type="datetimeFigureOut">
              <a:rPr lang="nl-NL" smtClean="0">
                <a:solidFill>
                  <a:prstClr val="black">
                    <a:tint val="75000"/>
                  </a:prstClr>
                </a:solidFill>
              </a:rPr>
              <a:pPr/>
              <a:t>07-02-20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67CC6B9-BF5C-EB4E-8525-70C2559CE23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305019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335" y="4406902"/>
            <a:ext cx="10365899"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B8BC568A-44FC-A04E-974D-7181503AE5A1}" type="datetimeFigureOut">
              <a:rPr lang="nl-NL" smtClean="0">
                <a:solidFill>
                  <a:prstClr val="black">
                    <a:tint val="75000"/>
                  </a:prstClr>
                </a:solidFill>
              </a:rPr>
              <a:pPr/>
              <a:t>07-02-20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67CC6B9-BF5C-EB4E-8525-70C2559CE23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05134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609759" y="1600202"/>
            <a:ext cx="53862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9214" y="1600202"/>
            <a:ext cx="53862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B8BC568A-44FC-A04E-974D-7181503AE5A1}" type="datetimeFigureOut">
              <a:rPr lang="nl-NL" smtClean="0">
                <a:solidFill>
                  <a:prstClr val="black">
                    <a:tint val="75000"/>
                  </a:prstClr>
                </a:solidFill>
              </a:rPr>
              <a:pPr/>
              <a:t>07-02-20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67CC6B9-BF5C-EB4E-8525-70C2559CE23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63322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4982" y="1535113"/>
            <a:ext cx="539043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4982" y="2174875"/>
            <a:ext cx="539043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B8BC568A-44FC-A04E-974D-7181503AE5A1}" type="datetimeFigureOut">
              <a:rPr lang="nl-NL" smtClean="0">
                <a:solidFill>
                  <a:prstClr val="black">
                    <a:tint val="75000"/>
                  </a:prstClr>
                </a:solidFill>
              </a:rPr>
              <a:pPr/>
              <a:t>07-02-20</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867CC6B9-BF5C-EB4E-8525-70C2559CE23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97289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B8BC568A-44FC-A04E-974D-7181503AE5A1}" type="datetimeFigureOut">
              <a:rPr lang="nl-NL" smtClean="0">
                <a:solidFill>
                  <a:prstClr val="black">
                    <a:tint val="75000"/>
                  </a:prstClr>
                </a:solidFill>
              </a:rPr>
              <a:pPr/>
              <a:t>07-02-20</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867CC6B9-BF5C-EB4E-8525-70C2559CE23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43387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oorblad wit + afbeelding">
    <p:spTree>
      <p:nvGrpSpPr>
        <p:cNvPr id="1" name=""/>
        <p:cNvGrpSpPr/>
        <p:nvPr/>
      </p:nvGrpSpPr>
      <p:grpSpPr>
        <a:xfrm>
          <a:off x="0" y="0"/>
          <a:ext cx="0" cy="0"/>
          <a:chOff x="0" y="0"/>
          <a:chExt cx="0" cy="0"/>
        </a:xfrm>
      </p:grpSpPr>
      <p:sp>
        <p:nvSpPr>
          <p:cNvPr id="9" name="Tijdelijke aanduiding voor datum 3">
            <a:extLst>
              <a:ext uri="{FF2B5EF4-FFF2-40B4-BE49-F238E27FC236}">
                <a16:creationId xmlns:a16="http://schemas.microsoft.com/office/drawing/2014/main" id="{9F183073-10E5-1148-8165-AEA6349E146A}"/>
              </a:ext>
            </a:extLst>
          </p:cNvPr>
          <p:cNvSpPr>
            <a:spLocks noGrp="1"/>
          </p:cNvSpPr>
          <p:nvPr>
            <p:ph type="dt" sz="half" idx="10"/>
          </p:nvPr>
        </p:nvSpPr>
        <p:spPr>
          <a:xfrm>
            <a:off x="9971903" y="512910"/>
            <a:ext cx="1866907" cy="216025"/>
          </a:xfrm>
          <a:prstGeom prst="rect">
            <a:avLst/>
          </a:prstGeom>
        </p:spPr>
        <p:txBody>
          <a:bodyPr/>
          <a:lstStyle>
            <a:lvl1pPr algn="r">
              <a:defRPr sz="12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DD maand JJJJ</a:t>
            </a:r>
          </a:p>
        </p:txBody>
      </p:sp>
      <p:sp>
        <p:nvSpPr>
          <p:cNvPr id="18" name="Titel 1">
            <a:extLst>
              <a:ext uri="{FF2B5EF4-FFF2-40B4-BE49-F238E27FC236}">
                <a16:creationId xmlns:a16="http://schemas.microsoft.com/office/drawing/2014/main" id="{2133EB5A-69B9-1740-8101-0C004BB7DA6D}"/>
              </a:ext>
            </a:extLst>
          </p:cNvPr>
          <p:cNvSpPr>
            <a:spLocks noGrp="1"/>
          </p:cNvSpPr>
          <p:nvPr>
            <p:ph type="ctrTitle" hasCustomPrompt="1"/>
          </p:nvPr>
        </p:nvSpPr>
        <p:spPr>
          <a:xfrm>
            <a:off x="333733" y="1196750"/>
            <a:ext cx="5584468" cy="4603578"/>
          </a:xfrm>
          <a:prstGeom prst="rect">
            <a:avLst/>
          </a:prstGeom>
        </p:spPr>
        <p:txBody>
          <a:bodyPr anchor="ctr" anchorCtr="0"/>
          <a:lstStyle>
            <a:lvl1pPr marL="0" marR="0" indent="0" algn="ctr" defTabSz="914400" rtl="0" eaLnBrk="1" fontAlgn="auto" latinLnBrk="0" hangingPunct="1">
              <a:lnSpc>
                <a:spcPct val="100000"/>
              </a:lnSpc>
              <a:spcBef>
                <a:spcPct val="0"/>
              </a:spcBef>
              <a:spcAft>
                <a:spcPts val="0"/>
              </a:spcAft>
              <a:buClrTx/>
              <a:buSzTx/>
              <a:buFontTx/>
              <a:buNone/>
              <a:tabLst/>
              <a:defRPr sz="4100" b="0" i="1">
                <a:latin typeface="Merriweather" panose="02060503050406030704" pitchFamily="18" charset="77"/>
              </a:defRPr>
            </a:lvl1pPr>
          </a:lstStyle>
          <a:p>
            <a:r>
              <a:rPr lang="nl-NL" noProof="0" dirty="0"/>
              <a:t>Plaats hier een titel die de aandacht vraagt</a:t>
            </a:r>
          </a:p>
        </p:txBody>
      </p:sp>
      <p:sp>
        <p:nvSpPr>
          <p:cNvPr id="33" name="Tijdelijke aanduiding voor tekst 32">
            <a:extLst>
              <a:ext uri="{FF2B5EF4-FFF2-40B4-BE49-F238E27FC236}">
                <a16:creationId xmlns:a16="http://schemas.microsoft.com/office/drawing/2014/main" id="{509A3404-C322-574D-996D-93CFC2296001}"/>
              </a:ext>
            </a:extLst>
          </p:cNvPr>
          <p:cNvSpPr>
            <a:spLocks noGrp="1"/>
          </p:cNvSpPr>
          <p:nvPr>
            <p:ph type="body" sz="quarter" idx="15" hasCustomPrompt="1"/>
          </p:nvPr>
        </p:nvSpPr>
        <p:spPr>
          <a:xfrm>
            <a:off x="333732" y="6084055"/>
            <a:ext cx="5584468" cy="217169"/>
          </a:xfrm>
          <a:prstGeom prst="rect">
            <a:avLst/>
          </a:prstGeom>
        </p:spPr>
        <p:txBody>
          <a:bodyPr/>
          <a:lstStyle>
            <a:lvl1pPr marL="0" marR="0" indent="0" algn="ctr" defTabSz="914400" rtl="0" eaLnBrk="1" fontAlgn="auto" latinLnBrk="0" hangingPunct="1">
              <a:lnSpc>
                <a:spcPct val="110000"/>
              </a:lnSpc>
              <a:spcBef>
                <a:spcPts val="0"/>
              </a:spcBef>
              <a:spcAft>
                <a:spcPts val="0"/>
              </a:spcAft>
              <a:buClrTx/>
              <a:buSzTx/>
              <a:buFont typeface="Arial" pitchFamily="34" charset="0"/>
              <a:buNone/>
              <a:tabLst/>
              <a:defRPr sz="1200" b="1" i="0">
                <a:latin typeface="Open Sans" panose="020B0606030504020204" pitchFamily="34" charset="0"/>
                <a:ea typeface="Open Sans" panose="020B0606030504020204" pitchFamily="34" charset="0"/>
                <a:cs typeface="Open Sans" panose="020B0606030504020204" pitchFamily="34" charset="0"/>
              </a:defRPr>
            </a:lvl1pPr>
          </a:lstStyle>
          <a:p>
            <a:r>
              <a:rPr lang="nl-NL" noProof="0" dirty="0"/>
              <a:t>Naam Achternaam</a:t>
            </a:r>
          </a:p>
        </p:txBody>
      </p:sp>
      <p:sp>
        <p:nvSpPr>
          <p:cNvPr id="35" name="Tijdelijke aanduiding voor tekst 34">
            <a:extLst>
              <a:ext uri="{FF2B5EF4-FFF2-40B4-BE49-F238E27FC236}">
                <a16:creationId xmlns:a16="http://schemas.microsoft.com/office/drawing/2014/main" id="{D6F025CA-08AA-BB4D-A7AA-3CD26CC85FA1}"/>
              </a:ext>
            </a:extLst>
          </p:cNvPr>
          <p:cNvSpPr>
            <a:spLocks noGrp="1"/>
          </p:cNvSpPr>
          <p:nvPr>
            <p:ph type="body" sz="quarter" idx="16" hasCustomPrompt="1"/>
          </p:nvPr>
        </p:nvSpPr>
        <p:spPr>
          <a:xfrm>
            <a:off x="336550" y="6309175"/>
            <a:ext cx="5581650" cy="270592"/>
          </a:xfrm>
          <a:prstGeom prst="rect">
            <a:avLst/>
          </a:prstGeom>
        </p:spPr>
        <p:txBody>
          <a:bodyPr/>
          <a:lstStyle>
            <a:lvl1pPr marL="0" marR="0" indent="0" algn="ctr" defTabSz="914400" rtl="0" eaLnBrk="1" fontAlgn="auto" latinLnBrk="0" hangingPunct="1">
              <a:lnSpc>
                <a:spcPct val="110000"/>
              </a:lnSpc>
              <a:spcBef>
                <a:spcPts val="0"/>
              </a:spcBef>
              <a:spcAft>
                <a:spcPts val="0"/>
              </a:spcAft>
              <a:buClrTx/>
              <a:buSzTx/>
              <a:buFont typeface="Arial" pitchFamily="34" charset="0"/>
              <a:buNone/>
              <a:tabLst/>
              <a:defRPr sz="12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Functie</a:t>
            </a:r>
          </a:p>
        </p:txBody>
      </p:sp>
      <p:sp>
        <p:nvSpPr>
          <p:cNvPr id="4" name="Tijdelijke aanduiding voor afbeelding 3">
            <a:extLst>
              <a:ext uri="{FF2B5EF4-FFF2-40B4-BE49-F238E27FC236}">
                <a16:creationId xmlns:a16="http://schemas.microsoft.com/office/drawing/2014/main" id="{0899AEA0-D03E-3444-8E81-C754D975C6B2}"/>
              </a:ext>
            </a:extLst>
          </p:cNvPr>
          <p:cNvSpPr>
            <a:spLocks noGrp="1"/>
          </p:cNvSpPr>
          <p:nvPr>
            <p:ph type="pic" sz="quarter" idx="17" hasCustomPrompt="1"/>
          </p:nvPr>
        </p:nvSpPr>
        <p:spPr>
          <a:xfrm>
            <a:off x="6276975" y="1196751"/>
            <a:ext cx="5562600" cy="5292950"/>
          </a:xfrm>
          <a:prstGeom prst="rect">
            <a:avLst/>
          </a:prstGeom>
          <a:solidFill>
            <a:schemeClr val="bg1"/>
          </a:solidFill>
        </p:spPr>
        <p:txBody>
          <a:bodyPr anchor="ctr" anchorCtr="0"/>
          <a:lstStyle>
            <a:lvl1pPr marL="0" marR="0" indent="0" algn="ctr" defTabSz="914400" rtl="0" eaLnBrk="1" fontAlgn="auto" latinLnBrk="0" hangingPunct="1">
              <a:lnSpc>
                <a:spcPct val="110000"/>
              </a:lnSpc>
              <a:spcBef>
                <a:spcPts val="0"/>
              </a:spcBef>
              <a:spcAft>
                <a:spcPts val="0"/>
              </a:spcAft>
              <a:buClrTx/>
              <a:buSzTx/>
              <a:buFont typeface="Arial" pitchFamily="34" charset="0"/>
              <a:buNone/>
              <a:tabLst/>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Klik op icoontje om een beeld in te voegen</a:t>
            </a:r>
          </a:p>
        </p:txBody>
      </p:sp>
      <p:sp>
        <p:nvSpPr>
          <p:cNvPr id="14" name="Tijdelijke aanduiding voor tekst 30">
            <a:extLst>
              <a:ext uri="{FF2B5EF4-FFF2-40B4-BE49-F238E27FC236}">
                <a16:creationId xmlns:a16="http://schemas.microsoft.com/office/drawing/2014/main" id="{E9603F35-3EF2-CA47-993A-7691CF422FA6}"/>
              </a:ext>
            </a:extLst>
          </p:cNvPr>
          <p:cNvSpPr>
            <a:spLocks noGrp="1"/>
          </p:cNvSpPr>
          <p:nvPr>
            <p:ph type="body" sz="quarter" idx="14" hasCustomPrompt="1"/>
          </p:nvPr>
        </p:nvSpPr>
        <p:spPr>
          <a:xfrm>
            <a:off x="2670048" y="501834"/>
            <a:ext cx="6820154" cy="227101"/>
          </a:xfrm>
          <a:prstGeom prst="rect">
            <a:avLst/>
          </a:prstGeom>
        </p:spPr>
        <p:txBody>
          <a:bodyPr/>
          <a:lstStyle>
            <a:lvl1pPr marL="0" marR="0" indent="0" algn="ctr" defTabSz="914400" rtl="0" eaLnBrk="1" fontAlgn="auto" latinLnBrk="0" hangingPunct="1">
              <a:lnSpc>
                <a:spcPct val="110000"/>
              </a:lnSpc>
              <a:spcBef>
                <a:spcPts val="0"/>
              </a:spcBef>
              <a:spcAft>
                <a:spcPts val="0"/>
              </a:spcAft>
              <a:buClrTx/>
              <a:buSzTx/>
              <a:buFont typeface="Arial" pitchFamily="34" charset="0"/>
              <a:buNone/>
              <a:tabLst/>
              <a:defRPr lang="nl-NL" sz="1200" b="0" i="0" u="none" strike="noStrike" cap="all" spc="50" baseline="0" smtClean="0">
                <a:solidFill>
                  <a:schemeClr val="tx2"/>
                </a:solidFill>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Naam sub-afzender</a:t>
            </a:r>
          </a:p>
        </p:txBody>
      </p:sp>
      <p:pic>
        <p:nvPicPr>
          <p:cNvPr id="16" name="Afbeelding 15">
            <a:extLst>
              <a:ext uri="{FF2B5EF4-FFF2-40B4-BE49-F238E27FC236}">
                <a16:creationId xmlns:a16="http://schemas.microsoft.com/office/drawing/2014/main" id="{B3975AE5-2821-1849-B1D4-B58A7B2097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45" y="0"/>
            <a:ext cx="3226846" cy="1268759"/>
          </a:xfrm>
          <a:prstGeom prst="rect">
            <a:avLst/>
          </a:prstGeom>
          <a:ln>
            <a:noFill/>
          </a:ln>
        </p:spPr>
      </p:pic>
    </p:spTree>
    <p:extLst>
      <p:ext uri="{BB962C8B-B14F-4D97-AF65-F5344CB8AC3E}">
        <p14:creationId xmlns:p14="http://schemas.microsoft.com/office/powerpoint/2010/main" val="1652957959"/>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20" orient="horz" pos="754">
          <p15:clr>
            <a:srgbClr val="FBAE40"/>
          </p15:clr>
        </p15:guide>
        <p15:guide id="21" orient="horz" pos="211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8BC568A-44FC-A04E-974D-7181503AE5A1}" type="datetimeFigureOut">
              <a:rPr lang="nl-NL" smtClean="0">
                <a:solidFill>
                  <a:prstClr val="black">
                    <a:tint val="75000"/>
                  </a:prstClr>
                </a:solidFill>
              </a:rPr>
              <a:pPr/>
              <a:t>07-02-20</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867CC6B9-BF5C-EB4E-8525-70C2559CE23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352762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760" y="273050"/>
            <a:ext cx="4012129"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4767975" y="273052"/>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760" y="1435102"/>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B8BC568A-44FC-A04E-974D-7181503AE5A1}" type="datetimeFigureOut">
              <a:rPr lang="nl-NL" smtClean="0">
                <a:solidFill>
                  <a:prstClr val="black">
                    <a:tint val="75000"/>
                  </a:prstClr>
                </a:solidFill>
              </a:rPr>
              <a:pPr/>
              <a:t>07-02-20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67CC6B9-BF5C-EB4E-8525-70C2559CE23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63842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90339" y="4800600"/>
            <a:ext cx="7317105"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90339"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90339"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B8BC568A-44FC-A04E-974D-7181503AE5A1}" type="datetimeFigureOut">
              <a:rPr lang="nl-NL" smtClean="0">
                <a:solidFill>
                  <a:prstClr val="black">
                    <a:tint val="75000"/>
                  </a:prstClr>
                </a:solidFill>
              </a:rPr>
              <a:pPr/>
              <a:t>07-02-20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67CC6B9-BF5C-EB4E-8525-70C2559CE23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72666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8BC568A-44FC-A04E-974D-7181503AE5A1}" type="datetimeFigureOut">
              <a:rPr lang="nl-NL" smtClean="0">
                <a:solidFill>
                  <a:prstClr val="black">
                    <a:tint val="75000"/>
                  </a:prstClr>
                </a:solidFill>
              </a:rPr>
              <a:pPr/>
              <a:t>07-02-20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67CC6B9-BF5C-EB4E-8525-70C2559CE23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849088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41502" y="274640"/>
            <a:ext cx="2743914"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609759" y="274640"/>
            <a:ext cx="802849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8BC568A-44FC-A04E-974D-7181503AE5A1}" type="datetimeFigureOut">
              <a:rPr lang="nl-NL" smtClean="0">
                <a:solidFill>
                  <a:prstClr val="black">
                    <a:tint val="75000"/>
                  </a:prstClr>
                </a:solidFill>
              </a:rPr>
              <a:pPr/>
              <a:t>07-02-20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67CC6B9-BF5C-EB4E-8525-70C2559CE23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22066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pic>
        <p:nvPicPr>
          <p:cNvPr id="6" name="Picture 5" descr="Enpuls_Lichtballon_RGB_groen-wit.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35389" y="0"/>
            <a:ext cx="6859786" cy="6858000"/>
          </a:xfrm>
          <a:prstGeom prst="rect">
            <a:avLst/>
          </a:prstGeom>
        </p:spPr>
      </p:pic>
      <p:pic>
        <p:nvPicPr>
          <p:cNvPr id="7" name="Picture 6" descr="ENP_line_01_RGB_0600_Colou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3175" y="236601"/>
            <a:ext cx="2394092" cy="1155697"/>
          </a:xfrm>
          <a:prstGeom prst="rect">
            <a:avLst/>
          </a:prstGeom>
        </p:spPr>
      </p:pic>
      <p:sp>
        <p:nvSpPr>
          <p:cNvPr id="11" name="Text Placeholder 10"/>
          <p:cNvSpPr>
            <a:spLocks noGrp="1"/>
          </p:cNvSpPr>
          <p:nvPr>
            <p:ph type="body" sz="quarter" idx="10" hasCustomPrompt="1"/>
          </p:nvPr>
        </p:nvSpPr>
        <p:spPr>
          <a:xfrm>
            <a:off x="690213" y="3355084"/>
            <a:ext cx="5582822" cy="800093"/>
          </a:xfrm>
        </p:spPr>
        <p:txBody>
          <a:bodyPr>
            <a:normAutofit/>
          </a:bodyPr>
          <a:lstStyle>
            <a:lvl1pPr marL="0" indent="0">
              <a:buNone/>
              <a:defRPr sz="4800" b="1" i="0">
                <a:solidFill>
                  <a:srgbClr val="DF0073"/>
                </a:solidFill>
                <a:latin typeface="Arial"/>
                <a:cs typeface="Arial"/>
              </a:defRPr>
            </a:lvl1pPr>
          </a:lstStyle>
          <a:p>
            <a:pPr lvl="0"/>
            <a:r>
              <a:rPr lang="nl-NL" dirty="0"/>
              <a:t>Titel</a:t>
            </a:r>
            <a:endParaRPr lang="en-US" dirty="0"/>
          </a:p>
        </p:txBody>
      </p:sp>
      <p:sp>
        <p:nvSpPr>
          <p:cNvPr id="13" name="Text Placeholder 12"/>
          <p:cNvSpPr>
            <a:spLocks noGrp="1"/>
          </p:cNvSpPr>
          <p:nvPr>
            <p:ph type="body" sz="quarter" idx="11" hasCustomPrompt="1"/>
          </p:nvPr>
        </p:nvSpPr>
        <p:spPr>
          <a:xfrm>
            <a:off x="690214" y="4155178"/>
            <a:ext cx="5409492" cy="580156"/>
          </a:xfrm>
        </p:spPr>
        <p:txBody>
          <a:bodyPr/>
          <a:lstStyle>
            <a:lvl1pPr marL="0" indent="0">
              <a:buNone/>
              <a:defRPr/>
            </a:lvl1pPr>
          </a:lstStyle>
          <a:p>
            <a:pPr lvl="0"/>
            <a:r>
              <a:rPr lang="nl-NL" dirty="0" err="1"/>
              <a:t>Onderitel</a:t>
            </a:r>
            <a:endParaRPr lang="en-US" dirty="0"/>
          </a:p>
        </p:txBody>
      </p:sp>
      <p:sp>
        <p:nvSpPr>
          <p:cNvPr id="16" name="Text Placeholder 15"/>
          <p:cNvSpPr>
            <a:spLocks noGrp="1"/>
          </p:cNvSpPr>
          <p:nvPr>
            <p:ph type="body" sz="quarter" idx="12" hasCustomPrompt="1"/>
          </p:nvPr>
        </p:nvSpPr>
        <p:spPr>
          <a:xfrm>
            <a:off x="690214" y="2077586"/>
            <a:ext cx="5409492" cy="423359"/>
          </a:xfrm>
        </p:spPr>
        <p:txBody>
          <a:bodyPr>
            <a:normAutofit/>
          </a:bodyPr>
          <a:lstStyle>
            <a:lvl1pPr marL="0" indent="0">
              <a:buNone/>
              <a:defRPr sz="1867">
                <a:solidFill>
                  <a:srgbClr val="635D63"/>
                </a:solidFill>
              </a:defRPr>
            </a:lvl1pPr>
          </a:lstStyle>
          <a:p>
            <a:pPr lvl="0"/>
            <a:r>
              <a:rPr lang="nl-NL" dirty="0"/>
              <a:t>00/00/00</a:t>
            </a:r>
            <a:endParaRPr lang="en-US" dirty="0"/>
          </a:p>
        </p:txBody>
      </p:sp>
      <p:sp>
        <p:nvSpPr>
          <p:cNvPr id="15" name="Text Placeholder 14"/>
          <p:cNvSpPr>
            <a:spLocks noGrp="1"/>
          </p:cNvSpPr>
          <p:nvPr>
            <p:ph type="body" sz="quarter" idx="13" hasCustomPrompt="1"/>
          </p:nvPr>
        </p:nvSpPr>
        <p:spPr>
          <a:xfrm>
            <a:off x="690214" y="2501901"/>
            <a:ext cx="5409492" cy="618067"/>
          </a:xfrm>
        </p:spPr>
        <p:txBody>
          <a:bodyPr/>
          <a:lstStyle>
            <a:lvl1pPr marL="0" indent="0">
              <a:buNone/>
              <a:defRPr/>
            </a:lvl1pPr>
          </a:lstStyle>
          <a:p>
            <a:pPr lvl="0"/>
            <a:r>
              <a:rPr lang="nl-NL" dirty="0"/>
              <a:t>Auteur</a:t>
            </a:r>
            <a:endParaRPr lang="en-US" dirty="0"/>
          </a:p>
        </p:txBody>
      </p:sp>
    </p:spTree>
    <p:extLst>
      <p:ext uri="{BB962C8B-B14F-4D97-AF65-F5344CB8AC3E}">
        <p14:creationId xmlns:p14="http://schemas.microsoft.com/office/powerpoint/2010/main" val="165930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9" name="Groep 8"/>
          <p:cNvGrpSpPr/>
          <p:nvPr userDrawn="1"/>
        </p:nvGrpSpPr>
        <p:grpSpPr>
          <a:xfrm>
            <a:off x="951446" y="1793227"/>
            <a:ext cx="77863" cy="2711040"/>
            <a:chOff x="713399" y="1344920"/>
            <a:chExt cx="58382" cy="2033280"/>
          </a:xfrm>
        </p:grpSpPr>
        <p:pic>
          <p:nvPicPr>
            <p:cNvPr id="5" name="Afbeelding 4" descr="timeline_pijl_wi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399" y="1344920"/>
              <a:ext cx="58382" cy="213591"/>
            </a:xfrm>
            <a:prstGeom prst="rect">
              <a:avLst/>
            </a:prstGeom>
          </p:spPr>
        </p:pic>
        <p:cxnSp>
          <p:nvCxnSpPr>
            <p:cNvPr id="6" name="Rechte verbindingslijn 5"/>
            <p:cNvCxnSpPr/>
            <p:nvPr/>
          </p:nvCxnSpPr>
          <p:spPr>
            <a:xfrm flipV="1">
              <a:off x="728639" y="1651000"/>
              <a:ext cx="0" cy="17272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Titel 1"/>
          <p:cNvSpPr>
            <a:spLocks noGrp="1"/>
          </p:cNvSpPr>
          <p:nvPr userDrawn="1">
            <p:ph type="ctrTitle"/>
          </p:nvPr>
        </p:nvSpPr>
        <p:spPr>
          <a:xfrm>
            <a:off x="1207969" y="1617135"/>
            <a:ext cx="9423544" cy="1754717"/>
          </a:xfrm>
          <a:prstGeom prst="rect">
            <a:avLst/>
          </a:prstGeom>
        </p:spPr>
        <p:txBody>
          <a:bodyPr/>
          <a:lstStyle>
            <a:lvl1pPr>
              <a:defRPr sz="4000" b="0" spc="0" baseline="0">
                <a:solidFill>
                  <a:schemeClr val="bg1"/>
                </a:solidFill>
                <a:latin typeface="Arial Black"/>
                <a:cs typeface="Arial Black"/>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7" name="Rechthoek 6"/>
          <p:cNvSpPr/>
          <p:nvPr userDrawn="1"/>
        </p:nvSpPr>
        <p:spPr>
          <a:xfrm>
            <a:off x="0" y="0"/>
            <a:ext cx="12195175" cy="72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sp>
        <p:nvSpPr>
          <p:cNvPr id="8" name="Rechthoek 7"/>
          <p:cNvSpPr/>
          <p:nvPr userDrawn="1"/>
        </p:nvSpPr>
        <p:spPr>
          <a:xfrm>
            <a:off x="0" y="6139200"/>
            <a:ext cx="12195175" cy="72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4" name="Afbeelding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4283394"/>
            <a:ext cx="12195175" cy="514973"/>
          </a:xfrm>
          <a:prstGeom prst="rect">
            <a:avLst/>
          </a:prstGeom>
        </p:spPr>
      </p:pic>
    </p:spTree>
    <p:extLst>
      <p:ext uri="{BB962C8B-B14F-4D97-AF65-F5344CB8AC3E}">
        <p14:creationId xmlns:p14="http://schemas.microsoft.com/office/powerpoint/2010/main" val="77834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_blac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ep 2"/>
          <p:cNvGrpSpPr/>
          <p:nvPr userDrawn="1"/>
        </p:nvGrpSpPr>
        <p:grpSpPr>
          <a:xfrm>
            <a:off x="951803" y="1793227"/>
            <a:ext cx="77149" cy="2711040"/>
            <a:chOff x="713666" y="1344920"/>
            <a:chExt cx="57847" cy="2033280"/>
          </a:xfrm>
        </p:grpSpPr>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666" y="1344920"/>
              <a:ext cx="57847" cy="213591"/>
            </a:xfrm>
            <a:prstGeom prst="rect">
              <a:avLst/>
            </a:prstGeom>
          </p:spPr>
        </p:pic>
        <p:cxnSp>
          <p:nvCxnSpPr>
            <p:cNvPr id="6" name="Rechte verbindingslijn 5"/>
            <p:cNvCxnSpPr/>
            <p:nvPr/>
          </p:nvCxnSpPr>
          <p:spPr>
            <a:xfrm flipV="1">
              <a:off x="728639" y="1651000"/>
              <a:ext cx="0" cy="17272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 name="Titel 1"/>
          <p:cNvSpPr>
            <a:spLocks noGrp="1"/>
          </p:cNvSpPr>
          <p:nvPr userDrawn="1">
            <p:ph type="ctrTitle"/>
          </p:nvPr>
        </p:nvSpPr>
        <p:spPr>
          <a:xfrm>
            <a:off x="1207969" y="1617135"/>
            <a:ext cx="9423544" cy="1754717"/>
          </a:xfrm>
          <a:prstGeom prst="rect">
            <a:avLst/>
          </a:prstGeom>
        </p:spPr>
        <p:txBody>
          <a:bodyPr/>
          <a:lstStyle>
            <a:lvl1pPr>
              <a:defRPr sz="4000" b="0" spc="0" baseline="0">
                <a:solidFill>
                  <a:schemeClr val="tx1"/>
                </a:solidFill>
                <a:latin typeface="Arial Black"/>
                <a:cs typeface="Arial Black"/>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7" name="Rechthoek 6"/>
          <p:cNvSpPr/>
          <p:nvPr userDrawn="1"/>
        </p:nvSpPr>
        <p:spPr>
          <a:xfrm>
            <a:off x="0" y="0"/>
            <a:ext cx="12195175" cy="72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sp>
        <p:nvSpPr>
          <p:cNvPr id="8" name="Rechthoek 7"/>
          <p:cNvSpPr/>
          <p:nvPr userDrawn="1"/>
        </p:nvSpPr>
        <p:spPr>
          <a:xfrm>
            <a:off x="0" y="6139200"/>
            <a:ext cx="12195175" cy="72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4" name="Afbeelding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 y="4283394"/>
            <a:ext cx="12195166" cy="514973"/>
          </a:xfrm>
          <a:prstGeom prst="rect">
            <a:avLst/>
          </a:prstGeom>
        </p:spPr>
      </p:pic>
    </p:spTree>
    <p:extLst>
      <p:ext uri="{BB962C8B-B14F-4D97-AF65-F5344CB8AC3E}">
        <p14:creationId xmlns:p14="http://schemas.microsoft.com/office/powerpoint/2010/main" val="220431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_text_only">
    <p:bg>
      <p:bgPr>
        <a:solidFill>
          <a:srgbClr val="FFFFFF"/>
        </a:solidFill>
        <a:effectLst/>
      </p:bgPr>
    </p:bg>
    <p:spTree>
      <p:nvGrpSpPr>
        <p:cNvPr id="1" name=""/>
        <p:cNvGrpSpPr/>
        <p:nvPr/>
      </p:nvGrpSpPr>
      <p:grpSpPr>
        <a:xfrm>
          <a:off x="0" y="0"/>
          <a:ext cx="0" cy="0"/>
          <a:chOff x="0" y="0"/>
          <a:chExt cx="0" cy="0"/>
        </a:xfrm>
      </p:grpSpPr>
      <p:grpSp>
        <p:nvGrpSpPr>
          <p:cNvPr id="3" name="Groep 2"/>
          <p:cNvGrpSpPr/>
          <p:nvPr userDrawn="1"/>
        </p:nvGrpSpPr>
        <p:grpSpPr>
          <a:xfrm>
            <a:off x="951803" y="1793227"/>
            <a:ext cx="77149" cy="2711040"/>
            <a:chOff x="713666" y="1344920"/>
            <a:chExt cx="57847" cy="2033280"/>
          </a:xfrm>
        </p:grpSpPr>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3666" y="1344920"/>
              <a:ext cx="57847" cy="213591"/>
            </a:xfrm>
            <a:prstGeom prst="rect">
              <a:avLst/>
            </a:prstGeom>
          </p:spPr>
        </p:pic>
        <p:cxnSp>
          <p:nvCxnSpPr>
            <p:cNvPr id="6" name="Rechte verbindingslijn 5"/>
            <p:cNvCxnSpPr/>
            <p:nvPr/>
          </p:nvCxnSpPr>
          <p:spPr>
            <a:xfrm flipV="1">
              <a:off x="728639" y="1651000"/>
              <a:ext cx="0" cy="17272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 name="Titel 1"/>
          <p:cNvSpPr>
            <a:spLocks noGrp="1"/>
          </p:cNvSpPr>
          <p:nvPr userDrawn="1">
            <p:ph type="ctrTitle"/>
          </p:nvPr>
        </p:nvSpPr>
        <p:spPr>
          <a:xfrm>
            <a:off x="1207969" y="1617135"/>
            <a:ext cx="9423544" cy="1754717"/>
          </a:xfrm>
          <a:prstGeom prst="rect">
            <a:avLst/>
          </a:prstGeom>
        </p:spPr>
        <p:txBody>
          <a:bodyPr/>
          <a:lstStyle>
            <a:lvl1pPr>
              <a:defRPr sz="4000" b="0" spc="0" baseline="0">
                <a:solidFill>
                  <a:schemeClr val="tx1"/>
                </a:solidFill>
                <a:latin typeface="Arial Black"/>
                <a:cs typeface="Arial Black"/>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7" name="Rechthoek 6"/>
          <p:cNvSpPr/>
          <p:nvPr userDrawn="1"/>
        </p:nvSpPr>
        <p:spPr>
          <a:xfrm>
            <a:off x="0" y="0"/>
            <a:ext cx="12195175" cy="72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sp>
        <p:nvSpPr>
          <p:cNvPr id="8" name="Rechthoek 7"/>
          <p:cNvSpPr/>
          <p:nvPr userDrawn="1"/>
        </p:nvSpPr>
        <p:spPr>
          <a:xfrm>
            <a:off x="0" y="6139200"/>
            <a:ext cx="12195175" cy="72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4" name="Afbeelding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 y="4283394"/>
            <a:ext cx="12195166" cy="514973"/>
          </a:xfrm>
          <a:prstGeom prst="rect">
            <a:avLst/>
          </a:prstGeom>
        </p:spPr>
      </p:pic>
    </p:spTree>
    <p:extLst>
      <p:ext uri="{BB962C8B-B14F-4D97-AF65-F5344CB8AC3E}">
        <p14:creationId xmlns:p14="http://schemas.microsoft.com/office/powerpoint/2010/main" val="314721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Content Bullet">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4157"/>
            <a:ext cx="12195174" cy="6866313"/>
          </a:xfrm>
          <a:prstGeom prst="rect">
            <a:avLst/>
          </a:prstGeom>
        </p:spPr>
      </p:pic>
      <p:sp>
        <p:nvSpPr>
          <p:cNvPr id="2" name="Titel 1"/>
          <p:cNvSpPr>
            <a:spLocks noGrp="1"/>
          </p:cNvSpPr>
          <p:nvPr>
            <p:ph type="title"/>
          </p:nvPr>
        </p:nvSpPr>
        <p:spPr>
          <a:xfrm>
            <a:off x="566547" y="1200000"/>
            <a:ext cx="11071683" cy="960000"/>
          </a:xfrm>
          <a:prstGeom prst="rect">
            <a:avLst/>
          </a:prstGeo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3" name="Tijdelijke aanduiding voor inhoud 2"/>
          <p:cNvSpPr>
            <a:spLocks noGrp="1"/>
          </p:cNvSpPr>
          <p:nvPr>
            <p:ph idx="1"/>
          </p:nvPr>
        </p:nvSpPr>
        <p:spPr>
          <a:xfrm>
            <a:off x="566547" y="2328001"/>
            <a:ext cx="11071683" cy="4028351"/>
          </a:xfrm>
          <a:prstGeom prst="rect">
            <a:avLst/>
          </a:prstGeom>
        </p:spPr>
        <p:txBody>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8" name="Tijdelijke aanduiding voor dianummer 5"/>
          <p:cNvSpPr>
            <a:spLocks noGrp="1"/>
          </p:cNvSpPr>
          <p:nvPr>
            <p:ph type="sldNum" sz="quarter" idx="4"/>
          </p:nvPr>
        </p:nvSpPr>
        <p:spPr>
          <a:xfrm>
            <a:off x="564328" y="6490659"/>
            <a:ext cx="361558" cy="225320"/>
          </a:xfrm>
          <a:prstGeom prst="rect">
            <a:avLst/>
          </a:prstGeom>
        </p:spPr>
        <p:txBody>
          <a:bodyPr vert="horz" lIns="0" tIns="0" rIns="0" bIns="0" rtlCol="0" anchor="b" anchorCtr="0"/>
          <a:lstStyle>
            <a:lvl1pPr algn="l">
              <a:defRPr sz="733" b="1">
                <a:solidFill>
                  <a:schemeClr val="tx1"/>
                </a:solidFill>
                <a:latin typeface="Arial" pitchFamily="34" charset="0"/>
                <a:cs typeface="Arial" pitchFamily="34" charset="0"/>
              </a:defRPr>
            </a:lvl1pPr>
          </a:lstStyle>
          <a:p>
            <a:fld id="{6CD44126-CD28-6A41-8849-1FDC38168F7B}" type="slidenum">
              <a:rPr lang="nl-NL" smtClean="0"/>
              <a:t>‹nr.›</a:t>
            </a:fld>
            <a:endParaRPr lang="nl-NL" dirty="0"/>
          </a:p>
        </p:txBody>
      </p:sp>
      <p:sp>
        <p:nvSpPr>
          <p:cNvPr id="7" name="Tijdelijke aanduiding voor datum 6"/>
          <p:cNvSpPr>
            <a:spLocks noGrp="1"/>
          </p:cNvSpPr>
          <p:nvPr>
            <p:ph type="dt" sz="half" idx="10"/>
          </p:nvPr>
        </p:nvSpPr>
        <p:spPr/>
        <p:txBody>
          <a:bodyPr/>
          <a:lstStyle/>
          <a:p>
            <a:fld id="{15C9501B-970B-4D5B-8A94-9A87DC4C88AA}" type="datetimeFigureOut">
              <a:rPr lang="nl-NL" smtClean="0"/>
              <a:pPr/>
              <a:t>07-02-20</a:t>
            </a:fld>
            <a:endParaRPr lang="nl-NL" dirty="0"/>
          </a:p>
        </p:txBody>
      </p:sp>
      <p:sp>
        <p:nvSpPr>
          <p:cNvPr id="4" name="Tijdelijke aanduiding voor voettekst 3"/>
          <p:cNvSpPr>
            <a:spLocks noGrp="1"/>
          </p:cNvSpPr>
          <p:nvPr>
            <p:ph type="ftr" sz="quarter" idx="11"/>
          </p:nvPr>
        </p:nvSpPr>
        <p:spPr/>
        <p:txBody>
          <a:bodyPr/>
          <a:lstStyle/>
          <a:p>
            <a:r>
              <a:rPr lang="nl-NL" dirty="0"/>
              <a:t>Duurzame warmte, hoe organiseer je dat?</a:t>
            </a:r>
          </a:p>
        </p:txBody>
      </p:sp>
    </p:spTree>
    <p:extLst>
      <p:ext uri="{BB962C8B-B14F-4D97-AF65-F5344CB8AC3E}">
        <p14:creationId xmlns:p14="http://schemas.microsoft.com/office/powerpoint/2010/main" val="394926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leen tekst">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C1824C1D-4906-3A4A-B5A7-7CF6C4EB7B5A}"/>
              </a:ext>
            </a:extLst>
          </p:cNvPr>
          <p:cNvSpPr>
            <a:spLocks noGrp="1"/>
          </p:cNvSpPr>
          <p:nvPr>
            <p:ph type="ctrTitle" hasCustomPrompt="1"/>
          </p:nvPr>
        </p:nvSpPr>
        <p:spPr>
          <a:xfrm>
            <a:off x="2317750" y="1196975"/>
            <a:ext cx="7559675" cy="1253617"/>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lang="nl-NL" sz="2300" b="1" i="0" smtClean="0">
                <a:effectLst/>
                <a:latin typeface="Open Sans" panose="020B0606030504020204" pitchFamily="34" charset="0"/>
                <a:ea typeface="Open Sans" panose="020B0606030504020204" pitchFamily="34" charset="0"/>
                <a:cs typeface="Open Sans" panose="020B0606030504020204" pitchFamily="34" charset="0"/>
              </a:defRPr>
            </a:lvl1pPr>
          </a:lstStyle>
          <a:p>
            <a:r>
              <a:rPr lang="nl-NL" noProof="0" dirty="0"/>
              <a:t>Titel</a:t>
            </a:r>
          </a:p>
        </p:txBody>
      </p:sp>
      <p:sp>
        <p:nvSpPr>
          <p:cNvPr id="10" name="Tijdelijke aanduiding voor tekst 2">
            <a:extLst>
              <a:ext uri="{FF2B5EF4-FFF2-40B4-BE49-F238E27FC236}">
                <a16:creationId xmlns:a16="http://schemas.microsoft.com/office/drawing/2014/main" id="{5E1B5542-E518-FB47-95E8-2B71A026A2A9}"/>
              </a:ext>
            </a:extLst>
          </p:cNvPr>
          <p:cNvSpPr>
            <a:spLocks noGrp="1"/>
          </p:cNvSpPr>
          <p:nvPr>
            <p:ph type="body" sz="quarter" idx="10" hasCustomPrompt="1"/>
          </p:nvPr>
        </p:nvSpPr>
        <p:spPr>
          <a:xfrm>
            <a:off x="2317750" y="2450593"/>
            <a:ext cx="7559675" cy="3443316"/>
          </a:xfrm>
          <a:prstGeom prst="rect">
            <a:avLst/>
          </a:prstGeom>
        </p:spPr>
        <p:txBody>
          <a:bodyPr/>
          <a:lstStyle>
            <a:lvl1pPr marL="0" marR="0" indent="0" algn="l" defTabSz="914400" rtl="0" eaLnBrk="1" fontAlgn="auto" latinLnBrk="0" hangingPunct="1">
              <a:lnSpc>
                <a:spcPct val="110000"/>
              </a:lnSpc>
              <a:spcBef>
                <a:spcPts val="0"/>
              </a:spcBef>
              <a:spcAft>
                <a:spcPts val="0"/>
              </a:spcAft>
              <a:buClrTx/>
              <a:buSzTx/>
              <a:buFont typeface="Arial" pitchFamily="34" charset="0"/>
              <a:buNone/>
              <a:tabLst/>
              <a:defRPr lang="nl-NL" sz="2200" b="0" i="0" smtClean="0">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err="1"/>
              <a:t>Molorepudit</a:t>
            </a:r>
            <a:r>
              <a:rPr lang="nl-NL" noProof="0" dirty="0"/>
              <a:t> </a:t>
            </a:r>
            <a:r>
              <a:rPr lang="nl-NL" noProof="0" dirty="0" err="1"/>
              <a:t>ressimus</a:t>
            </a:r>
            <a:r>
              <a:rPr lang="nl-NL" noProof="0" dirty="0"/>
              <a:t> </a:t>
            </a:r>
            <a:r>
              <a:rPr lang="nl-NL" noProof="0" dirty="0" err="1"/>
              <a:t>exeri</a:t>
            </a:r>
            <a:r>
              <a:rPr lang="nl-NL" noProof="0" dirty="0"/>
              <a:t> </a:t>
            </a:r>
            <a:r>
              <a:rPr lang="nl-NL" noProof="0" dirty="0" err="1"/>
              <a:t>nus</a:t>
            </a:r>
            <a:r>
              <a:rPr lang="nl-NL" noProof="0" dirty="0"/>
              <a:t> et </a:t>
            </a:r>
            <a:r>
              <a:rPr lang="nl-NL" noProof="0" dirty="0" err="1"/>
              <a:t>ipienda</a:t>
            </a:r>
            <a:r>
              <a:rPr lang="nl-NL" noProof="0" dirty="0"/>
              <a:t> et </a:t>
            </a:r>
            <a:r>
              <a:rPr lang="nl-NL" noProof="0" dirty="0" err="1"/>
              <a:t>adiantot</a:t>
            </a:r>
            <a:r>
              <a:rPr lang="nl-NL" noProof="0" dirty="0"/>
              <a:t> </a:t>
            </a:r>
            <a:r>
              <a:rPr lang="nl-NL" noProof="0" dirty="0" err="1"/>
              <a:t>Ique</a:t>
            </a:r>
            <a:r>
              <a:rPr lang="nl-NL" noProof="0" dirty="0"/>
              <a:t> </a:t>
            </a:r>
            <a:r>
              <a:rPr lang="nl-NL" noProof="0" dirty="0" err="1"/>
              <a:t>niminti</a:t>
            </a:r>
            <a:r>
              <a:rPr lang="nl-NL" noProof="0" dirty="0"/>
              <a:t> </a:t>
            </a:r>
            <a:r>
              <a:rPr lang="nl-NL" noProof="0" dirty="0" err="1"/>
              <a:t>nonsendaecae</a:t>
            </a:r>
            <a:r>
              <a:rPr lang="nl-NL" noProof="0" dirty="0"/>
              <a:t> </a:t>
            </a:r>
            <a:r>
              <a:rPr lang="nl-NL" noProof="0" dirty="0" err="1"/>
              <a:t>volor</a:t>
            </a:r>
            <a:r>
              <a:rPr lang="nl-NL" noProof="0" dirty="0"/>
              <a:t> a ad et ut </a:t>
            </a:r>
            <a:r>
              <a:rPr lang="nl-NL" noProof="0" dirty="0" err="1"/>
              <a:t>eum</a:t>
            </a:r>
            <a:r>
              <a:rPr lang="nl-NL" noProof="0" dirty="0"/>
              <a:t> se pos mos </a:t>
            </a:r>
            <a:r>
              <a:rPr lang="nl-NL" noProof="0" dirty="0" err="1"/>
              <a:t>sed</a:t>
            </a:r>
            <a:r>
              <a:rPr lang="nl-NL" noProof="0" dirty="0"/>
              <a:t> </a:t>
            </a:r>
            <a:r>
              <a:rPr lang="nl-NL" noProof="0" dirty="0" err="1"/>
              <a:t>ulpa</a:t>
            </a:r>
            <a:r>
              <a:rPr lang="nl-NL" noProof="0" dirty="0"/>
              <a:t> </a:t>
            </a:r>
            <a:r>
              <a:rPr lang="nl-NL" noProof="0" dirty="0" err="1"/>
              <a:t>vitas</a:t>
            </a:r>
            <a:r>
              <a:rPr lang="nl-NL" noProof="0" dirty="0"/>
              <a:t> </a:t>
            </a:r>
            <a:r>
              <a:rPr lang="nl-NL" noProof="0" dirty="0" err="1"/>
              <a:t>aut</a:t>
            </a:r>
            <a:r>
              <a:rPr lang="nl-NL" noProof="0" dirty="0"/>
              <a:t> </a:t>
            </a:r>
            <a:r>
              <a:rPr lang="nl-NL" noProof="0" dirty="0" err="1"/>
              <a:t>quia</a:t>
            </a:r>
            <a:r>
              <a:rPr lang="nl-NL" noProof="0" dirty="0"/>
              <a:t> </a:t>
            </a:r>
            <a:r>
              <a:rPr lang="nl-NL" noProof="0" dirty="0" err="1"/>
              <a:t>doluptio</a:t>
            </a:r>
            <a:r>
              <a:rPr lang="nl-NL" noProof="0" dirty="0"/>
              <a:t> </a:t>
            </a:r>
            <a:r>
              <a:rPr lang="nl-NL" noProof="0" dirty="0" err="1"/>
              <a:t>iduciis</a:t>
            </a:r>
            <a:r>
              <a:rPr lang="nl-NL" noProof="0" dirty="0"/>
              <a:t> </a:t>
            </a:r>
            <a:r>
              <a:rPr lang="nl-NL" noProof="0" dirty="0" err="1"/>
              <a:t>sedis</a:t>
            </a:r>
            <a:r>
              <a:rPr lang="nl-NL" noProof="0" dirty="0"/>
              <a:t> </a:t>
            </a:r>
            <a:r>
              <a:rPr lang="nl-NL" noProof="0" dirty="0" err="1"/>
              <a:t>sitat</a:t>
            </a:r>
            <a:r>
              <a:rPr lang="nl-NL" noProof="0" dirty="0"/>
              <a:t> es </a:t>
            </a:r>
            <a:r>
              <a:rPr lang="nl-NL" noProof="0" dirty="0" err="1"/>
              <a:t>nihition</a:t>
            </a:r>
            <a:r>
              <a:rPr lang="nl-NL" noProof="0" dirty="0"/>
              <a:t> </a:t>
            </a:r>
            <a:r>
              <a:rPr lang="nl-NL" noProof="0" dirty="0" err="1"/>
              <a:t>nonsecturi</a:t>
            </a:r>
            <a:r>
              <a:rPr lang="nl-NL" noProof="0" dirty="0"/>
              <a:t> </a:t>
            </a:r>
            <a:r>
              <a:rPr lang="nl-NL" noProof="0" dirty="0" err="1"/>
              <a:t>officidis</a:t>
            </a:r>
            <a:r>
              <a:rPr lang="nl-NL" noProof="0" dirty="0"/>
              <a:t> ex et que </a:t>
            </a:r>
            <a:r>
              <a:rPr lang="nl-NL" noProof="0" dirty="0" err="1"/>
              <a:t>esecto</a:t>
            </a:r>
            <a:r>
              <a:rPr lang="nl-NL" noProof="0" dirty="0"/>
              <a:t> </a:t>
            </a:r>
            <a:r>
              <a:rPr lang="nl-NL" noProof="0" dirty="0" err="1"/>
              <a:t>dolorumenis</a:t>
            </a:r>
            <a:r>
              <a:rPr lang="nl-NL" noProof="0" dirty="0"/>
              <a:t> </a:t>
            </a:r>
            <a:r>
              <a:rPr lang="nl-NL" noProof="0" dirty="0" err="1"/>
              <a:t>aritat</a:t>
            </a:r>
            <a:r>
              <a:rPr lang="nl-NL" noProof="0" dirty="0"/>
              <a:t> et des </a:t>
            </a:r>
            <a:r>
              <a:rPr lang="nl-NL" noProof="0" dirty="0" err="1"/>
              <a:t>earcit</a:t>
            </a:r>
            <a:r>
              <a:rPr lang="nl-NL" noProof="0" dirty="0"/>
              <a:t>, </a:t>
            </a:r>
            <a:r>
              <a:rPr lang="nl-NL" noProof="0" dirty="0" err="1"/>
              <a:t>ium</a:t>
            </a:r>
            <a:r>
              <a:rPr lang="nl-NL" noProof="0" dirty="0"/>
              <a:t> ad </a:t>
            </a:r>
            <a:r>
              <a:rPr lang="nl-NL" noProof="0" dirty="0" err="1"/>
              <a:t>quam</a:t>
            </a:r>
            <a:r>
              <a:rPr lang="nl-NL" noProof="0" dirty="0"/>
              <a:t> </a:t>
            </a:r>
            <a:r>
              <a:rPr lang="nl-NL" noProof="0" dirty="0" err="1"/>
              <a:t>faccupt</a:t>
            </a:r>
            <a:r>
              <a:rPr lang="nl-NL" noProof="0" dirty="0"/>
              <a:t> </a:t>
            </a:r>
            <a:r>
              <a:rPr lang="nl-NL" noProof="0" dirty="0" err="1"/>
              <a:t>atiature</a:t>
            </a:r>
            <a:r>
              <a:rPr lang="nl-NL" noProof="0" dirty="0"/>
              <a:t>, </a:t>
            </a:r>
            <a:r>
              <a:rPr lang="nl-NL" noProof="0" dirty="0" err="1"/>
              <a:t>qui</a:t>
            </a:r>
            <a:r>
              <a:rPr lang="nl-NL" noProof="0" dirty="0"/>
              <a:t> </a:t>
            </a:r>
            <a:r>
              <a:rPr lang="nl-NL" noProof="0" dirty="0" err="1"/>
              <a:t>officipis</a:t>
            </a:r>
            <a:r>
              <a:rPr lang="nl-NL" noProof="0" dirty="0"/>
              <a:t> </a:t>
            </a:r>
            <a:r>
              <a:rPr lang="nl-NL" noProof="0" dirty="0" err="1"/>
              <a:t>dolupta</a:t>
            </a:r>
            <a:r>
              <a:rPr lang="nl-NL" noProof="0" dirty="0"/>
              <a:t> </a:t>
            </a:r>
            <a:r>
              <a:rPr lang="nl-NL" noProof="0" dirty="0" err="1"/>
              <a:t>spereium</a:t>
            </a:r>
            <a:r>
              <a:rPr lang="nl-NL" noProof="0" dirty="0"/>
              <a:t> </a:t>
            </a:r>
            <a:r>
              <a:rPr lang="nl-NL" noProof="0" dirty="0" err="1"/>
              <a:t>quias</a:t>
            </a:r>
            <a:r>
              <a:rPr lang="nl-NL" noProof="0" dirty="0"/>
              <a:t> </a:t>
            </a:r>
            <a:r>
              <a:rPr lang="nl-NL" noProof="0" dirty="0" err="1"/>
              <a:t>sum</a:t>
            </a:r>
            <a:r>
              <a:rPr lang="nl-NL" noProof="0" dirty="0"/>
              <a:t> </a:t>
            </a:r>
            <a:r>
              <a:rPr lang="nl-NL" noProof="0" dirty="0" err="1"/>
              <a:t>aut</a:t>
            </a:r>
            <a:r>
              <a:rPr lang="nl-NL" noProof="0" dirty="0"/>
              <a:t> min </a:t>
            </a:r>
            <a:r>
              <a:rPr lang="nl-NL" noProof="0" dirty="0" err="1"/>
              <a:t>prae</a:t>
            </a:r>
            <a:r>
              <a:rPr lang="nl-NL" noProof="0" dirty="0"/>
              <a:t> nam </a:t>
            </a:r>
            <a:r>
              <a:rPr lang="nl-NL" noProof="0" dirty="0" err="1"/>
              <a:t>aut</a:t>
            </a:r>
            <a:r>
              <a:rPr lang="nl-NL" noProof="0" dirty="0"/>
              <a:t> que </a:t>
            </a:r>
            <a:r>
              <a:rPr lang="nl-NL" noProof="0" dirty="0" err="1"/>
              <a:t>nobitatur</a:t>
            </a:r>
            <a:r>
              <a:rPr lang="nl-NL" noProof="0" dirty="0"/>
              <a:t>, </a:t>
            </a:r>
            <a:r>
              <a:rPr lang="nl-NL" noProof="0" dirty="0" err="1"/>
              <a:t>cus</a:t>
            </a:r>
            <a:r>
              <a:rPr lang="nl-NL" noProof="0" dirty="0"/>
              <a:t> </a:t>
            </a:r>
            <a:r>
              <a:rPr lang="nl-NL" noProof="0" dirty="0" err="1"/>
              <a:t>eario</a:t>
            </a:r>
            <a:r>
              <a:rPr lang="nl-NL" noProof="0" dirty="0"/>
              <a:t> </a:t>
            </a:r>
            <a:r>
              <a:rPr lang="nl-NL" noProof="0" dirty="0" err="1"/>
              <a:t>omnihic</a:t>
            </a:r>
            <a:r>
              <a:rPr lang="nl-NL" noProof="0" dirty="0"/>
              <a:t> </a:t>
            </a:r>
            <a:r>
              <a:rPr lang="nl-NL" noProof="0" dirty="0" err="1"/>
              <a:t>aeruptur</a:t>
            </a:r>
            <a:r>
              <a:rPr lang="nl-NL" noProof="0" dirty="0"/>
              <a:t>, </a:t>
            </a:r>
            <a:r>
              <a:rPr lang="nl-NL" noProof="0" dirty="0" err="1"/>
              <a:t>sunt</a:t>
            </a:r>
            <a:r>
              <a:rPr lang="nl-NL" noProof="0" dirty="0"/>
              <a:t> </a:t>
            </a:r>
            <a:r>
              <a:rPr lang="nl-NL" noProof="0" dirty="0" err="1"/>
              <a:t>eruptat</a:t>
            </a:r>
            <a:r>
              <a:rPr lang="nl-NL" noProof="0" dirty="0"/>
              <a:t> </a:t>
            </a:r>
            <a:r>
              <a:rPr lang="nl-NL" noProof="0" dirty="0" err="1"/>
              <a:t>volorep</a:t>
            </a:r>
            <a:r>
              <a:rPr lang="nl-NL" noProof="0" dirty="0"/>
              <a:t>. &lt;Max. 70 woorden&gt; </a:t>
            </a:r>
          </a:p>
        </p:txBody>
      </p:sp>
      <p:pic>
        <p:nvPicPr>
          <p:cNvPr id="5" name="Afbeelding 4">
            <a:extLst>
              <a:ext uri="{FF2B5EF4-FFF2-40B4-BE49-F238E27FC236}">
                <a16:creationId xmlns:a16="http://schemas.microsoft.com/office/drawing/2014/main" id="{9F5F4EC7-5817-CC41-AADD-8BE27B448F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3600" y="6001200"/>
            <a:ext cx="1727308" cy="679158"/>
          </a:xfrm>
          <a:prstGeom prst="rect">
            <a:avLst/>
          </a:prstGeom>
          <a:ln>
            <a:noFill/>
          </a:ln>
        </p:spPr>
      </p:pic>
    </p:spTree>
    <p:extLst>
      <p:ext uri="{BB962C8B-B14F-4D97-AF65-F5344CB8AC3E}">
        <p14:creationId xmlns:p14="http://schemas.microsoft.com/office/powerpoint/2010/main" val="1641007465"/>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7" orient="horz" pos="2115">
          <p15:clr>
            <a:srgbClr val="FBAE40"/>
          </p15:clr>
        </p15:guide>
        <p15:guide id="18" orient="horz" pos="75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Content Image">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4157"/>
            <a:ext cx="12195174" cy="6866313"/>
          </a:xfrm>
          <a:prstGeom prst="rect">
            <a:avLst/>
          </a:prstGeom>
        </p:spPr>
      </p:pic>
      <p:sp>
        <p:nvSpPr>
          <p:cNvPr id="2" name="Titel 1"/>
          <p:cNvSpPr>
            <a:spLocks noGrp="1"/>
          </p:cNvSpPr>
          <p:nvPr>
            <p:ph type="title"/>
          </p:nvPr>
        </p:nvSpPr>
        <p:spPr>
          <a:xfrm>
            <a:off x="566547" y="1200000"/>
            <a:ext cx="10975658" cy="960000"/>
          </a:xfrm>
          <a:prstGeom prst="rect">
            <a:avLst/>
          </a:prstGeo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3" name="Tijdelijke aanduiding voor inhoud 2"/>
          <p:cNvSpPr>
            <a:spLocks noGrp="1"/>
          </p:cNvSpPr>
          <p:nvPr>
            <p:ph idx="1" hasCustomPrompt="1"/>
          </p:nvPr>
        </p:nvSpPr>
        <p:spPr>
          <a:xfrm>
            <a:off x="0" y="2243667"/>
            <a:ext cx="12195175" cy="4246992"/>
          </a:xfrm>
          <a:prstGeom prst="rect">
            <a:avLst/>
          </a:prstGeom>
        </p:spPr>
        <p:txBody>
          <a:bodyPr anchor="ctr"/>
          <a:lstStyle>
            <a:lvl1pPr marL="0" indent="0" algn="ctr">
              <a:buNone/>
              <a:defRPr/>
            </a:lvl1pPr>
          </a:lstStyle>
          <a:p>
            <a:pPr lvl="0"/>
            <a:r>
              <a:rPr lang="nl-NL" noProof="1"/>
              <a:t>Insert image here</a:t>
            </a:r>
          </a:p>
        </p:txBody>
      </p:sp>
      <p:sp>
        <p:nvSpPr>
          <p:cNvPr id="7" name="Tijdelijke aanduiding voor datum 6"/>
          <p:cNvSpPr>
            <a:spLocks noGrp="1"/>
          </p:cNvSpPr>
          <p:nvPr>
            <p:ph type="dt" sz="half" idx="10"/>
          </p:nvPr>
        </p:nvSpPr>
        <p:spPr/>
        <p:txBody>
          <a:bodyPr/>
          <a:lstStyle/>
          <a:p>
            <a:fld id="{15C9501B-970B-4D5B-8A94-9A87DC4C88AA}" type="datetimeFigureOut">
              <a:rPr lang="nl-NL" smtClean="0"/>
              <a:pPr/>
              <a:t>07-02-20</a:t>
            </a:fld>
            <a:endParaRPr lang="nl-NL" dirty="0"/>
          </a:p>
        </p:txBody>
      </p:sp>
      <p:sp>
        <p:nvSpPr>
          <p:cNvPr id="9" name="Tijdelijke aanduiding voor voettekst 8"/>
          <p:cNvSpPr>
            <a:spLocks noGrp="1"/>
          </p:cNvSpPr>
          <p:nvPr>
            <p:ph type="ftr" sz="quarter" idx="11"/>
          </p:nvPr>
        </p:nvSpPr>
        <p:spPr/>
        <p:txBody>
          <a:bodyPr/>
          <a:lstStyle/>
          <a:p>
            <a:r>
              <a:rPr lang="nl-NL" dirty="0"/>
              <a:t>Duurzame warmte, hoe organiseer je dat?</a:t>
            </a:r>
          </a:p>
        </p:txBody>
      </p:sp>
      <p:sp>
        <p:nvSpPr>
          <p:cNvPr id="10" name="Tijdelijke aanduiding voor dianummer 9"/>
          <p:cNvSpPr>
            <a:spLocks noGrp="1"/>
          </p:cNvSpPr>
          <p:nvPr>
            <p:ph type="sldNum" sz="quarter" idx="12"/>
          </p:nvPr>
        </p:nvSpPr>
        <p:spPr/>
        <p:txBody>
          <a:bodyPr/>
          <a:lstStyle/>
          <a:p>
            <a:fld id="{60A1B602-CD3E-AC41-8242-DD367490E7D3}" type="slidenum">
              <a:rPr lang="nl-NL" smtClean="0"/>
              <a:pPr/>
              <a:t>‹nr.›</a:t>
            </a:fld>
            <a:endParaRPr lang="nl-NL" dirty="0"/>
          </a:p>
        </p:txBody>
      </p:sp>
    </p:spTree>
    <p:extLst>
      <p:ext uri="{BB962C8B-B14F-4D97-AF65-F5344CB8AC3E}">
        <p14:creationId xmlns:p14="http://schemas.microsoft.com/office/powerpoint/2010/main" val="274838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Bullet Image">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4157"/>
            <a:ext cx="12195174" cy="6866313"/>
          </a:xfrm>
          <a:prstGeom prst="rect">
            <a:avLst/>
          </a:prstGeom>
        </p:spPr>
      </p:pic>
      <p:sp>
        <p:nvSpPr>
          <p:cNvPr id="2" name="Titel 1"/>
          <p:cNvSpPr>
            <a:spLocks noGrp="1"/>
          </p:cNvSpPr>
          <p:nvPr>
            <p:ph type="title"/>
          </p:nvPr>
        </p:nvSpPr>
        <p:spPr>
          <a:xfrm>
            <a:off x="566547" y="1200000"/>
            <a:ext cx="11071683" cy="960000"/>
          </a:xfrm>
          <a:prstGeom prst="rect">
            <a:avLst/>
          </a:prstGeo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3" name="Tijdelijke aanduiding voor inhoud 2"/>
          <p:cNvSpPr>
            <a:spLocks noGrp="1"/>
          </p:cNvSpPr>
          <p:nvPr>
            <p:ph idx="1"/>
          </p:nvPr>
        </p:nvSpPr>
        <p:spPr>
          <a:xfrm>
            <a:off x="566548" y="2328001"/>
            <a:ext cx="5266971" cy="4028351"/>
          </a:xfrm>
          <a:prstGeom prst="rect">
            <a:avLst/>
          </a:prstGeom>
        </p:spPr>
        <p:txBody>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8" name="Tijdelijke aanduiding voor dianummer 5"/>
          <p:cNvSpPr>
            <a:spLocks noGrp="1"/>
          </p:cNvSpPr>
          <p:nvPr>
            <p:ph type="sldNum" sz="quarter" idx="4"/>
          </p:nvPr>
        </p:nvSpPr>
        <p:spPr>
          <a:xfrm>
            <a:off x="564328" y="6490659"/>
            <a:ext cx="361558" cy="225320"/>
          </a:xfrm>
          <a:prstGeom prst="rect">
            <a:avLst/>
          </a:prstGeom>
        </p:spPr>
        <p:txBody>
          <a:bodyPr vert="horz" lIns="0" tIns="0" rIns="0" bIns="0" rtlCol="0" anchor="b" anchorCtr="0"/>
          <a:lstStyle>
            <a:lvl1pPr algn="l">
              <a:defRPr sz="733" b="1">
                <a:solidFill>
                  <a:schemeClr val="tx1"/>
                </a:solidFill>
                <a:latin typeface="Arial" pitchFamily="34" charset="0"/>
                <a:cs typeface="Arial" pitchFamily="34" charset="0"/>
              </a:defRPr>
            </a:lvl1pPr>
          </a:lstStyle>
          <a:p>
            <a:fld id="{6CD44126-CD28-6A41-8849-1FDC38168F7B}" type="slidenum">
              <a:rPr lang="nl-NL" smtClean="0"/>
              <a:t>‹nr.›</a:t>
            </a:fld>
            <a:endParaRPr lang="nl-NL" dirty="0"/>
          </a:p>
        </p:txBody>
      </p:sp>
      <p:sp>
        <p:nvSpPr>
          <p:cNvPr id="7" name="Tijdelijke aanduiding voor datum 6"/>
          <p:cNvSpPr>
            <a:spLocks noGrp="1"/>
          </p:cNvSpPr>
          <p:nvPr>
            <p:ph type="dt" sz="half" idx="10"/>
          </p:nvPr>
        </p:nvSpPr>
        <p:spPr/>
        <p:txBody>
          <a:bodyPr/>
          <a:lstStyle/>
          <a:p>
            <a:fld id="{15C9501B-970B-4D5B-8A94-9A87DC4C88AA}" type="datetimeFigureOut">
              <a:rPr lang="nl-NL" smtClean="0"/>
              <a:pPr/>
              <a:t>07-02-20</a:t>
            </a:fld>
            <a:endParaRPr lang="nl-NL" dirty="0"/>
          </a:p>
        </p:txBody>
      </p:sp>
      <p:sp>
        <p:nvSpPr>
          <p:cNvPr id="4" name="Tijdelijke aanduiding voor voettekst 3"/>
          <p:cNvSpPr>
            <a:spLocks noGrp="1"/>
          </p:cNvSpPr>
          <p:nvPr>
            <p:ph type="ftr" sz="quarter" idx="11"/>
          </p:nvPr>
        </p:nvSpPr>
        <p:spPr/>
        <p:txBody>
          <a:bodyPr/>
          <a:lstStyle/>
          <a:p>
            <a:r>
              <a:rPr lang="nl-NL" dirty="0"/>
              <a:t>Duurzame warmte, hoe organiseer je dat?</a:t>
            </a:r>
          </a:p>
        </p:txBody>
      </p:sp>
      <p:sp>
        <p:nvSpPr>
          <p:cNvPr id="9" name="Tijdelijke aanduiding voor inhoud 8"/>
          <p:cNvSpPr>
            <a:spLocks noGrp="1"/>
          </p:cNvSpPr>
          <p:nvPr>
            <p:ph sz="quarter" idx="12" hasCustomPrompt="1"/>
          </p:nvPr>
        </p:nvSpPr>
        <p:spPr>
          <a:xfrm>
            <a:off x="6366458" y="2328332"/>
            <a:ext cx="5266971" cy="4027200"/>
          </a:xfrm>
        </p:spPr>
        <p:txBody>
          <a:bodyPr/>
          <a:lstStyle>
            <a:lvl1pPr marL="0" indent="0">
              <a:buNone/>
              <a:defRPr/>
            </a:lvl1pPr>
          </a:lstStyle>
          <a:p>
            <a:pPr lvl="0"/>
            <a:r>
              <a:rPr lang="nl-NL" dirty="0" err="1"/>
              <a:t>Insert</a:t>
            </a:r>
            <a:r>
              <a:rPr lang="nl-NL" dirty="0"/>
              <a:t> image </a:t>
            </a:r>
            <a:r>
              <a:rPr lang="nl-NL" dirty="0" err="1"/>
              <a:t>here</a:t>
            </a:r>
            <a:endParaRPr lang="nl-NL" dirty="0"/>
          </a:p>
        </p:txBody>
      </p:sp>
    </p:spTree>
    <p:extLst>
      <p:ext uri="{BB962C8B-B14F-4D97-AF65-F5344CB8AC3E}">
        <p14:creationId xmlns:p14="http://schemas.microsoft.com/office/powerpoint/2010/main" val="195555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p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4158"/>
            <a:ext cx="12195174" cy="6866315"/>
          </a:xfrm>
          <a:prstGeom prst="rect">
            <a:avLst/>
          </a:prstGeom>
        </p:spPr>
      </p:pic>
      <p:grpSp>
        <p:nvGrpSpPr>
          <p:cNvPr id="3" name="Groep 2"/>
          <p:cNvGrpSpPr/>
          <p:nvPr userDrawn="1"/>
        </p:nvGrpSpPr>
        <p:grpSpPr>
          <a:xfrm>
            <a:off x="535322" y="904241"/>
            <a:ext cx="55556" cy="2846479"/>
            <a:chOff x="401387" y="678180"/>
            <a:chExt cx="41656" cy="2134859"/>
          </a:xfrm>
        </p:grpSpPr>
        <p:cxnSp>
          <p:nvCxnSpPr>
            <p:cNvPr id="6" name="Rechte verbindingslijn 5"/>
            <p:cNvCxnSpPr/>
            <p:nvPr userDrawn="1"/>
          </p:nvCxnSpPr>
          <p:spPr>
            <a:xfrm flipV="1">
              <a:off x="413679" y="678180"/>
              <a:ext cx="0" cy="19116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Afbeelding 6" descr="timeline_pijl_wit.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01387" y="2660639"/>
              <a:ext cx="41656" cy="152400"/>
            </a:xfrm>
            <a:prstGeom prst="rect">
              <a:avLst/>
            </a:prstGeom>
          </p:spPr>
        </p:pic>
      </p:grpSp>
      <p:sp>
        <p:nvSpPr>
          <p:cNvPr id="2" name="Titel 1"/>
          <p:cNvSpPr>
            <a:spLocks noGrp="1"/>
          </p:cNvSpPr>
          <p:nvPr>
            <p:ph type="title"/>
          </p:nvPr>
        </p:nvSpPr>
        <p:spPr>
          <a:xfrm>
            <a:off x="767581" y="1380067"/>
            <a:ext cx="11071901" cy="2560320"/>
          </a:xfrm>
        </p:spPr>
        <p:txBody>
          <a:bodyPr anchor="b" anchorCtr="0"/>
          <a:lstStyle>
            <a:lvl1pPr>
              <a:defRPr sz="8000" spc="0" baseline="0">
                <a:solidFill>
                  <a:srgbClr val="FFFFFF"/>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Tree>
    <p:extLst>
      <p:ext uri="{BB962C8B-B14F-4D97-AF65-F5344CB8AC3E}">
        <p14:creationId xmlns:p14="http://schemas.microsoft.com/office/powerpoint/2010/main" val="21260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ter_blac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521727"/>
            <a:ext cx="12195174" cy="274652"/>
          </a:xfrm>
          <a:prstGeom prst="rect">
            <a:avLst/>
          </a:prstGeom>
        </p:spPr>
      </p:pic>
      <p:grpSp>
        <p:nvGrpSpPr>
          <p:cNvPr id="9" name="Groep 8"/>
          <p:cNvGrpSpPr/>
          <p:nvPr userDrawn="1"/>
        </p:nvGrpSpPr>
        <p:grpSpPr>
          <a:xfrm>
            <a:off x="535577" y="904241"/>
            <a:ext cx="55046" cy="2846479"/>
            <a:chOff x="401578" y="678180"/>
            <a:chExt cx="41274" cy="2134859"/>
          </a:xfrm>
        </p:grpSpPr>
        <p:cxnSp>
          <p:nvCxnSpPr>
            <p:cNvPr id="6" name="Rechte verbindingslijn 5"/>
            <p:cNvCxnSpPr/>
            <p:nvPr userDrawn="1"/>
          </p:nvCxnSpPr>
          <p:spPr>
            <a:xfrm flipV="1">
              <a:off x="413679" y="678180"/>
              <a:ext cx="0" cy="19116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Afbeelding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01578" y="2660639"/>
              <a:ext cx="41274" cy="152400"/>
            </a:xfrm>
            <a:prstGeom prst="rect">
              <a:avLst/>
            </a:prstGeom>
          </p:spPr>
        </p:pic>
      </p:grpSp>
      <p:sp>
        <p:nvSpPr>
          <p:cNvPr id="2" name="Titel 1"/>
          <p:cNvSpPr>
            <a:spLocks noGrp="1"/>
          </p:cNvSpPr>
          <p:nvPr userDrawn="1">
            <p:ph type="title"/>
          </p:nvPr>
        </p:nvSpPr>
        <p:spPr>
          <a:xfrm>
            <a:off x="767581" y="1380067"/>
            <a:ext cx="11071901" cy="2560320"/>
          </a:xfrm>
        </p:spPr>
        <p:txBody>
          <a:bodyPr anchor="b" anchorCtr="0"/>
          <a:lstStyle>
            <a:lvl1pPr>
              <a:defRPr sz="8000" spc="0" baseline="0">
                <a:solidFill>
                  <a:schemeClr val="tx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Tree>
    <p:extLst>
      <p:ext uri="{BB962C8B-B14F-4D97-AF65-F5344CB8AC3E}">
        <p14:creationId xmlns:p14="http://schemas.microsoft.com/office/powerpoint/2010/main" val="15464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howcas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hthoek 6"/>
          <p:cNvSpPr/>
          <p:nvPr userDrawn="1"/>
        </p:nvSpPr>
        <p:spPr>
          <a:xfrm>
            <a:off x="0" y="6139200"/>
            <a:ext cx="12195175" cy="72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4" name="Afbeelding 3" descr="timeline_pijl_wi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1446" y="1793227"/>
            <a:ext cx="77863" cy="284788"/>
          </a:xfrm>
          <a:prstGeom prst="rect">
            <a:avLst/>
          </a:prstGeom>
        </p:spPr>
      </p:pic>
      <p:cxnSp>
        <p:nvCxnSpPr>
          <p:cNvPr id="5" name="Rechte verbindingslijn 4"/>
          <p:cNvCxnSpPr/>
          <p:nvPr userDrawn="1"/>
        </p:nvCxnSpPr>
        <p:spPr>
          <a:xfrm flipV="1">
            <a:off x="971772" y="2201334"/>
            <a:ext cx="0" cy="2302933"/>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ctrTitle"/>
          </p:nvPr>
        </p:nvSpPr>
        <p:spPr>
          <a:xfrm>
            <a:off x="1207969" y="1617135"/>
            <a:ext cx="9423544" cy="1754717"/>
          </a:xfrm>
          <a:prstGeom prst="rect">
            <a:avLst/>
          </a:prstGeom>
        </p:spPr>
        <p:txBody>
          <a:bodyPr/>
          <a:lstStyle>
            <a:lvl1pPr>
              <a:defRPr sz="4000" b="0" spc="0" baseline="0">
                <a:solidFill>
                  <a:schemeClr val="bg1"/>
                </a:solidFill>
                <a:latin typeface="Arial Black"/>
                <a:cs typeface="Arial Black"/>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6" name="Rechthoek 5"/>
          <p:cNvSpPr/>
          <p:nvPr userDrawn="1"/>
        </p:nvSpPr>
        <p:spPr>
          <a:xfrm>
            <a:off x="0" y="0"/>
            <a:ext cx="12195175" cy="72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8" name="Afbeelding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4639194"/>
            <a:ext cx="12195175" cy="154492"/>
          </a:xfrm>
          <a:prstGeom prst="rect">
            <a:avLst/>
          </a:prstGeom>
        </p:spPr>
      </p:pic>
      <p:sp>
        <p:nvSpPr>
          <p:cNvPr id="9" name="Tijdelijke aanduiding voor afbeelding 8"/>
          <p:cNvSpPr>
            <a:spLocks noGrp="1"/>
          </p:cNvSpPr>
          <p:nvPr>
            <p:ph type="pic" sz="quarter" idx="10"/>
          </p:nvPr>
        </p:nvSpPr>
        <p:spPr>
          <a:xfrm>
            <a:off x="11571012" y="6576002"/>
            <a:ext cx="92331" cy="191997"/>
          </a:xfrm>
        </p:spPr>
        <p:txBody>
          <a:bodyPr/>
          <a:lstStyle>
            <a:lvl1pPr marL="0" indent="0">
              <a:buNone/>
              <a:defRPr/>
            </a:lvl1pPr>
          </a:lstStyle>
          <a:p>
            <a:r>
              <a:rPr lang="nl-NL" noProof="1"/>
              <a:t>Click icon to add picture</a:t>
            </a:r>
          </a:p>
        </p:txBody>
      </p:sp>
    </p:spTree>
    <p:extLst>
      <p:ext uri="{BB962C8B-B14F-4D97-AF65-F5344CB8AC3E}">
        <p14:creationId xmlns:p14="http://schemas.microsoft.com/office/powerpoint/2010/main" val="404668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howcase_blac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1803" y="1793227"/>
            <a:ext cx="77149" cy="284788"/>
          </a:xfrm>
          <a:prstGeom prst="rect">
            <a:avLst/>
          </a:prstGeom>
        </p:spPr>
      </p:pic>
      <p:cxnSp>
        <p:nvCxnSpPr>
          <p:cNvPr id="5" name="Rechte verbindingslijn 4"/>
          <p:cNvCxnSpPr/>
          <p:nvPr userDrawn="1"/>
        </p:nvCxnSpPr>
        <p:spPr>
          <a:xfrm flipV="1">
            <a:off x="971772" y="2201334"/>
            <a:ext cx="0" cy="2302933"/>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ctrTitle"/>
          </p:nvPr>
        </p:nvSpPr>
        <p:spPr>
          <a:xfrm>
            <a:off x="1207969" y="1617135"/>
            <a:ext cx="9423544" cy="1754717"/>
          </a:xfrm>
          <a:prstGeom prst="rect">
            <a:avLst/>
          </a:prstGeom>
        </p:spPr>
        <p:txBody>
          <a:bodyPr/>
          <a:lstStyle>
            <a:lvl1pPr>
              <a:defRPr sz="4000" b="0" spc="0" baseline="0">
                <a:solidFill>
                  <a:schemeClr val="tx1"/>
                </a:solidFill>
                <a:latin typeface="Arial Black"/>
                <a:cs typeface="Arial Black"/>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6" name="Rechthoek 5"/>
          <p:cNvSpPr/>
          <p:nvPr userDrawn="1"/>
        </p:nvSpPr>
        <p:spPr>
          <a:xfrm>
            <a:off x="0" y="0"/>
            <a:ext cx="12195175" cy="72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sp>
        <p:nvSpPr>
          <p:cNvPr id="7" name="Rechthoek 6"/>
          <p:cNvSpPr/>
          <p:nvPr userDrawn="1"/>
        </p:nvSpPr>
        <p:spPr>
          <a:xfrm>
            <a:off x="0" y="6139200"/>
            <a:ext cx="12195175" cy="72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8" name="Afbeelding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 y="4639194"/>
            <a:ext cx="12195166" cy="154492"/>
          </a:xfrm>
          <a:prstGeom prst="rect">
            <a:avLst/>
          </a:prstGeom>
        </p:spPr>
      </p:pic>
      <p:sp>
        <p:nvSpPr>
          <p:cNvPr id="9" name="Tijdelijke aanduiding voor afbeelding 8"/>
          <p:cNvSpPr>
            <a:spLocks noGrp="1"/>
          </p:cNvSpPr>
          <p:nvPr>
            <p:ph type="pic" sz="quarter" idx="10"/>
          </p:nvPr>
        </p:nvSpPr>
        <p:spPr>
          <a:xfrm>
            <a:off x="11571012" y="6576002"/>
            <a:ext cx="92331" cy="191997"/>
          </a:xfrm>
        </p:spPr>
        <p:txBody>
          <a:bodyPr/>
          <a:lstStyle>
            <a:lvl1pPr marL="0" indent="0">
              <a:buNone/>
              <a:defRPr/>
            </a:lvl1pPr>
          </a:lstStyle>
          <a:p>
            <a:r>
              <a:rPr lang="nl-NL" noProof="1"/>
              <a:t>Click icon to add picture</a:t>
            </a:r>
          </a:p>
        </p:txBody>
      </p:sp>
    </p:spTree>
    <p:extLst>
      <p:ext uri="{BB962C8B-B14F-4D97-AF65-F5344CB8AC3E}">
        <p14:creationId xmlns:p14="http://schemas.microsoft.com/office/powerpoint/2010/main" val="16927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howcase_Target">
    <p:bg>
      <p:bgPr>
        <a:solidFill>
          <a:schemeClr val="bg2"/>
        </a:solidFill>
        <a:effectLst/>
      </p:bgPr>
    </p:bg>
    <p:spTree>
      <p:nvGrpSpPr>
        <p:cNvPr id="1" name=""/>
        <p:cNvGrpSpPr/>
        <p:nvPr/>
      </p:nvGrpSpPr>
      <p:grpSpPr>
        <a:xfrm>
          <a:off x="0" y="0"/>
          <a:ext cx="0" cy="0"/>
          <a:chOff x="0" y="0"/>
          <a:chExt cx="0" cy="0"/>
        </a:xfrm>
      </p:grpSpPr>
      <p:sp>
        <p:nvSpPr>
          <p:cNvPr id="12" name="Rechthoek 11"/>
          <p:cNvSpPr/>
          <p:nvPr userDrawn="1"/>
        </p:nvSpPr>
        <p:spPr>
          <a:xfrm>
            <a:off x="0" y="6497975"/>
            <a:ext cx="12195175" cy="3612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6" name="Afbeelding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4156"/>
            <a:ext cx="12195175" cy="2247824"/>
          </a:xfrm>
          <a:prstGeom prst="rect">
            <a:avLst/>
          </a:prstGeom>
          <a:solidFill>
            <a:schemeClr val="bg1"/>
          </a:solidFill>
        </p:spPr>
      </p:pic>
      <p:sp>
        <p:nvSpPr>
          <p:cNvPr id="2" name="Titel 1"/>
          <p:cNvSpPr>
            <a:spLocks noGrp="1"/>
          </p:cNvSpPr>
          <p:nvPr>
            <p:ph type="title"/>
          </p:nvPr>
        </p:nvSpPr>
        <p:spPr>
          <a:xfrm>
            <a:off x="566547" y="1200000"/>
            <a:ext cx="10975658" cy="960000"/>
          </a:xfrm>
          <a:prstGeom prst="rect">
            <a:avLst/>
          </a:prstGeo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7" name="Tijdelijke aanduiding voor datum 6"/>
          <p:cNvSpPr>
            <a:spLocks noGrp="1"/>
          </p:cNvSpPr>
          <p:nvPr>
            <p:ph type="dt" sz="half" idx="10"/>
          </p:nvPr>
        </p:nvSpPr>
        <p:spPr/>
        <p:txBody>
          <a:bodyPr/>
          <a:lstStyle/>
          <a:p>
            <a:fld id="{15C9501B-970B-4D5B-8A94-9A87DC4C88AA}" type="datetimeFigureOut">
              <a:rPr lang="nl-NL" smtClean="0"/>
              <a:pPr/>
              <a:t>07-02-20</a:t>
            </a:fld>
            <a:endParaRPr lang="nl-NL" dirty="0"/>
          </a:p>
        </p:txBody>
      </p:sp>
      <p:sp>
        <p:nvSpPr>
          <p:cNvPr id="9" name="Tijdelijke aanduiding voor voettekst 8"/>
          <p:cNvSpPr>
            <a:spLocks noGrp="1"/>
          </p:cNvSpPr>
          <p:nvPr>
            <p:ph type="ftr" sz="quarter" idx="11"/>
          </p:nvPr>
        </p:nvSpPr>
        <p:spPr/>
        <p:txBody>
          <a:bodyPr/>
          <a:lstStyle/>
          <a:p>
            <a:r>
              <a:rPr lang="nl-NL" dirty="0"/>
              <a:t>Duurzame warmte, hoe organiseer je dat?</a:t>
            </a:r>
          </a:p>
        </p:txBody>
      </p:sp>
      <p:sp>
        <p:nvSpPr>
          <p:cNvPr id="10" name="Tijdelijke aanduiding voor dianummer 9"/>
          <p:cNvSpPr>
            <a:spLocks noGrp="1"/>
          </p:cNvSpPr>
          <p:nvPr>
            <p:ph type="sldNum" sz="quarter" idx="12"/>
          </p:nvPr>
        </p:nvSpPr>
        <p:spPr/>
        <p:txBody>
          <a:bodyPr/>
          <a:lstStyle/>
          <a:p>
            <a:fld id="{60A1B602-CD3E-AC41-8242-DD367490E7D3}" type="slidenum">
              <a:rPr lang="nl-NL" smtClean="0"/>
              <a:pPr/>
              <a:t>‹nr.›</a:t>
            </a:fld>
            <a:endParaRPr lang="nl-NL" dirty="0"/>
          </a:p>
        </p:txBody>
      </p:sp>
      <p:sp>
        <p:nvSpPr>
          <p:cNvPr id="5" name="Tijdelijke aanduiding voor inhoud 4"/>
          <p:cNvSpPr>
            <a:spLocks noGrp="1"/>
          </p:cNvSpPr>
          <p:nvPr>
            <p:ph sz="quarter" idx="13"/>
          </p:nvPr>
        </p:nvSpPr>
        <p:spPr>
          <a:xfrm>
            <a:off x="565298" y="2243668"/>
            <a:ext cx="11070932" cy="4246033"/>
          </a:xfrm>
          <a:solidFill>
            <a:schemeClr val="bg1"/>
          </a:solidFill>
        </p:spPr>
        <p:txBody>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1" name="Tijdelijke aanduiding voor afbeelding 8"/>
          <p:cNvSpPr>
            <a:spLocks noGrp="1"/>
          </p:cNvSpPr>
          <p:nvPr>
            <p:ph type="pic" sz="quarter" idx="14"/>
          </p:nvPr>
        </p:nvSpPr>
        <p:spPr>
          <a:xfrm>
            <a:off x="11707595" y="6547200"/>
            <a:ext cx="92331" cy="191997"/>
          </a:xfrm>
        </p:spPr>
        <p:txBody>
          <a:bodyPr/>
          <a:lstStyle>
            <a:lvl1pPr marL="0" indent="0">
              <a:buNone/>
              <a:defRPr/>
            </a:lvl1pPr>
          </a:lstStyle>
          <a:p>
            <a:r>
              <a:rPr lang="nl-NL" noProof="1"/>
              <a:t>Click icon to add picture</a:t>
            </a:r>
          </a:p>
        </p:txBody>
      </p:sp>
      <p:sp>
        <p:nvSpPr>
          <p:cNvPr id="3" name="Rechthoek 2"/>
          <p:cNvSpPr/>
          <p:nvPr userDrawn="1"/>
        </p:nvSpPr>
        <p:spPr>
          <a:xfrm>
            <a:off x="-9603" y="2243667"/>
            <a:ext cx="12214380" cy="4254308"/>
          </a:xfrm>
          <a:prstGeom prst="rect">
            <a:avLst/>
          </a:prstGeom>
          <a:noFill/>
          <a:ln w="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spTree>
    <p:extLst>
      <p:ext uri="{BB962C8B-B14F-4D97-AF65-F5344CB8AC3E}">
        <p14:creationId xmlns:p14="http://schemas.microsoft.com/office/powerpoint/2010/main" val="37904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accel="100000" fill="hold" nodeType="clickEffect">
                                  <p:stCondLst>
                                    <p:cond delay="0"/>
                                  </p:stCondLst>
                                  <p:childTnLst>
                                    <p:animClr clrSpc="rgb" dir="cw">
                                      <p:cBhvr>
                                        <p:cTn id="6" dur="1000" fill="hold"/>
                                        <p:tgtEl>
                                          <p:spTgt spid="3"/>
                                        </p:tgtEl>
                                        <p:attrNameLst>
                                          <p:attrName>fillcolor</p:attrName>
                                        </p:attrNameLst>
                                      </p:cBhvr>
                                      <p:to>
                                        <a:srgbClr val="FFFFFF"/>
                                      </p:to>
                                    </p:animClr>
                                    <p:set>
                                      <p:cBhvr>
                                        <p:cTn id="7" dur="1000" fill="hold"/>
                                        <p:tgtEl>
                                          <p:spTgt spid="3"/>
                                        </p:tgtEl>
                                        <p:attrNameLst>
                                          <p:attrName>fill.type</p:attrName>
                                        </p:attrNameLst>
                                      </p:cBhvr>
                                      <p:to>
                                        <p:strVal val="solid"/>
                                      </p:to>
                                    </p:set>
                                    <p:set>
                                      <p:cBhvr>
                                        <p:cTn id="8" dur="1000" fill="hold"/>
                                        <p:tgtEl>
                                          <p:spTgt spid="3"/>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childTnLst>
                </p:cTn>
              </p:par>
            </p:tnLst>
          </p:tmpl>
        </p:tmplLst>
      </p:bldP>
    </p:bldLst>
  </p:timing>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howcase Navigation 18">
    <p:spTree>
      <p:nvGrpSpPr>
        <p:cNvPr id="1" name=""/>
        <p:cNvGrpSpPr/>
        <p:nvPr/>
      </p:nvGrpSpPr>
      <p:grpSpPr>
        <a:xfrm>
          <a:off x="0" y="0"/>
          <a:ext cx="0" cy="0"/>
          <a:chOff x="0" y="0"/>
          <a:chExt cx="0" cy="0"/>
        </a:xfrm>
      </p:grpSpPr>
      <p:pic>
        <p:nvPicPr>
          <p:cNvPr id="76" name="Afbeelding 7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4157"/>
            <a:ext cx="12195174" cy="6866313"/>
          </a:xfrm>
          <a:prstGeom prst="rect">
            <a:avLst/>
          </a:prstGeom>
        </p:spPr>
      </p:pic>
      <p:sp>
        <p:nvSpPr>
          <p:cNvPr id="5" name="Rechthoek 4"/>
          <p:cNvSpPr/>
          <p:nvPr userDrawn="1"/>
        </p:nvSpPr>
        <p:spPr>
          <a:xfrm>
            <a:off x="551217" y="1093236"/>
            <a:ext cx="1592569" cy="157301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7" name="Afbeelding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18823" y="1194912"/>
            <a:ext cx="40429" cy="147141"/>
          </a:xfrm>
          <a:prstGeom prst="rect">
            <a:avLst/>
          </a:prstGeom>
        </p:spPr>
      </p:pic>
      <p:sp>
        <p:nvSpPr>
          <p:cNvPr id="155" name="Tijdelijke aanduiding voor dianummer 5"/>
          <p:cNvSpPr>
            <a:spLocks noGrp="1"/>
          </p:cNvSpPr>
          <p:nvPr userDrawn="1">
            <p:ph type="sldNum" sz="quarter" idx="4"/>
          </p:nvPr>
        </p:nvSpPr>
        <p:spPr>
          <a:xfrm>
            <a:off x="564328" y="6490659"/>
            <a:ext cx="361558" cy="225320"/>
          </a:xfrm>
          <a:prstGeom prst="rect">
            <a:avLst/>
          </a:prstGeom>
        </p:spPr>
        <p:txBody>
          <a:bodyPr vert="horz" lIns="0" tIns="0" rIns="0" bIns="0" rtlCol="0" anchor="b" anchorCtr="0"/>
          <a:lstStyle>
            <a:lvl1pPr algn="l">
              <a:defRPr sz="733" b="1">
                <a:solidFill>
                  <a:schemeClr val="tx1"/>
                </a:solidFill>
                <a:latin typeface="Arial" pitchFamily="34" charset="0"/>
                <a:cs typeface="Arial" pitchFamily="34" charset="0"/>
              </a:defRPr>
            </a:lvl1pPr>
          </a:lstStyle>
          <a:p>
            <a:fld id="{6CD44126-CD28-6A41-8849-1FDC38168F7B}" type="slidenum">
              <a:rPr lang="nl-NL" smtClean="0"/>
              <a:t>‹nr.›</a:t>
            </a:fld>
            <a:endParaRPr lang="nl-NL" dirty="0"/>
          </a:p>
        </p:txBody>
      </p:sp>
      <p:sp>
        <p:nvSpPr>
          <p:cNvPr id="158" name="Tijdelijke aanduiding voor afbeelding 157"/>
          <p:cNvSpPr>
            <a:spLocks noGrp="1"/>
          </p:cNvSpPr>
          <p:nvPr>
            <p:ph type="pic" sz="quarter" idx="10"/>
          </p:nvPr>
        </p:nvSpPr>
        <p:spPr>
          <a:xfrm>
            <a:off x="655335" y="1820334"/>
            <a:ext cx="1387561" cy="751417"/>
          </a:xfrm>
        </p:spPr>
        <p:txBody>
          <a:bodyPr/>
          <a:lstStyle>
            <a:lvl1pPr marL="0" indent="0">
              <a:buFont typeface="Arial"/>
              <a:buNone/>
              <a:defRPr sz="733"/>
            </a:lvl1pPr>
          </a:lstStyle>
          <a:p>
            <a:r>
              <a:rPr lang="nl-NL" noProof="1"/>
              <a:t>Click icon to add picture</a:t>
            </a:r>
          </a:p>
        </p:txBody>
      </p:sp>
      <p:sp>
        <p:nvSpPr>
          <p:cNvPr id="160" name="Tijdelijke aanduiding voor tekst 159"/>
          <p:cNvSpPr>
            <a:spLocks noGrp="1"/>
          </p:cNvSpPr>
          <p:nvPr>
            <p:ph type="body" sz="quarter" idx="11" hasCustomPrompt="1"/>
          </p:nvPr>
        </p:nvSpPr>
        <p:spPr>
          <a:xfrm>
            <a:off x="656338" y="1169513"/>
            <a:ext cx="1333847" cy="608488"/>
          </a:xfrm>
        </p:spPr>
        <p:txBody>
          <a:bodyPr/>
          <a:lstStyle>
            <a:lvl1pPr marL="0" indent="0">
              <a:buFont typeface="Arial"/>
              <a:buNone/>
              <a:defRPr sz="1200" b="1" cap="all">
                <a:solidFill>
                  <a:schemeClr val="tx2"/>
                </a:solidFill>
                <a:latin typeface="+mj-lt"/>
              </a:defRPr>
            </a:lvl1pPr>
            <a:lvl2pPr marL="482588" indent="0">
              <a:buFont typeface="Arial"/>
              <a:buNone/>
              <a:defRPr sz="1200" b="1">
                <a:solidFill>
                  <a:schemeClr val="tx2"/>
                </a:solidFill>
              </a:defRPr>
            </a:lvl2pPr>
            <a:lvl3pPr marL="1075240" indent="0">
              <a:buFont typeface="Arial"/>
              <a:buNone/>
              <a:defRPr sz="1200" b="1">
                <a:solidFill>
                  <a:schemeClr val="tx2"/>
                </a:solidFill>
              </a:defRPr>
            </a:lvl3pPr>
            <a:lvl4pPr marL="1676358" indent="0">
              <a:buFont typeface="Arial"/>
              <a:buNone/>
              <a:defRPr sz="1200" b="1">
                <a:solidFill>
                  <a:schemeClr val="tx2"/>
                </a:solidFill>
              </a:defRPr>
            </a:lvl4pPr>
            <a:lvl5pPr marL="2269010" indent="0">
              <a:buFont typeface="Arial"/>
              <a:buNone/>
              <a:defRPr sz="1200" b="1">
                <a:solidFill>
                  <a:schemeClr val="tx2"/>
                </a:solidFill>
              </a:defRPr>
            </a:lvl5pPr>
          </a:lstStyle>
          <a:p>
            <a:pPr lvl="0"/>
            <a:r>
              <a:rPr lang="nl-NL" dirty="0"/>
              <a:t>Klik om titel aan te passen</a:t>
            </a:r>
          </a:p>
        </p:txBody>
      </p:sp>
      <p:sp>
        <p:nvSpPr>
          <p:cNvPr id="161" name="Rechthoek 160"/>
          <p:cNvSpPr/>
          <p:nvPr userDrawn="1"/>
        </p:nvSpPr>
        <p:spPr>
          <a:xfrm>
            <a:off x="10049903" y="1093236"/>
            <a:ext cx="1592569" cy="157301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62" name="Afbeelding 16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21744" y="1194912"/>
            <a:ext cx="40429" cy="147141"/>
          </a:xfrm>
          <a:prstGeom prst="rect">
            <a:avLst/>
          </a:prstGeom>
        </p:spPr>
      </p:pic>
      <p:sp>
        <p:nvSpPr>
          <p:cNvPr id="163" name="Tijdelijke aanduiding voor afbeelding 157"/>
          <p:cNvSpPr>
            <a:spLocks noGrp="1"/>
          </p:cNvSpPr>
          <p:nvPr>
            <p:ph type="pic" sz="quarter" idx="12"/>
          </p:nvPr>
        </p:nvSpPr>
        <p:spPr>
          <a:xfrm>
            <a:off x="10158255" y="1820334"/>
            <a:ext cx="1387561" cy="751417"/>
          </a:xfrm>
        </p:spPr>
        <p:txBody>
          <a:bodyPr/>
          <a:lstStyle>
            <a:lvl1pPr marL="0" indent="0">
              <a:buFont typeface="Arial"/>
              <a:buNone/>
              <a:defRPr sz="733"/>
            </a:lvl1pPr>
          </a:lstStyle>
          <a:p>
            <a:r>
              <a:rPr lang="nl-NL" noProof="1"/>
              <a:t>Click icon to add picture</a:t>
            </a:r>
          </a:p>
        </p:txBody>
      </p:sp>
      <p:sp>
        <p:nvSpPr>
          <p:cNvPr id="164" name="Tijdelijke aanduiding voor tekst 159"/>
          <p:cNvSpPr>
            <a:spLocks noGrp="1"/>
          </p:cNvSpPr>
          <p:nvPr>
            <p:ph type="body" sz="quarter" idx="13" hasCustomPrompt="1"/>
          </p:nvPr>
        </p:nvSpPr>
        <p:spPr>
          <a:xfrm>
            <a:off x="10159259" y="1169513"/>
            <a:ext cx="1333847" cy="608488"/>
          </a:xfrm>
        </p:spPr>
        <p:txBody>
          <a:bodyPr/>
          <a:lstStyle>
            <a:lvl1pPr marL="0" indent="0">
              <a:buFont typeface="Arial"/>
              <a:buNone/>
              <a:defRPr sz="1200" b="1" cap="all">
                <a:solidFill>
                  <a:schemeClr val="tx2"/>
                </a:solidFill>
                <a:latin typeface="+mj-lt"/>
              </a:defRPr>
            </a:lvl1pPr>
            <a:lvl2pPr marL="482588" indent="0">
              <a:buFont typeface="Arial"/>
              <a:buNone/>
              <a:defRPr sz="1200" b="1">
                <a:solidFill>
                  <a:schemeClr val="tx2"/>
                </a:solidFill>
              </a:defRPr>
            </a:lvl2pPr>
            <a:lvl3pPr marL="1075240" indent="0">
              <a:buFont typeface="Arial"/>
              <a:buNone/>
              <a:defRPr sz="1200" b="1">
                <a:solidFill>
                  <a:schemeClr val="tx2"/>
                </a:solidFill>
              </a:defRPr>
            </a:lvl3pPr>
            <a:lvl4pPr marL="1676358" indent="0">
              <a:buFont typeface="Arial"/>
              <a:buNone/>
              <a:defRPr sz="1200" b="1">
                <a:solidFill>
                  <a:schemeClr val="tx2"/>
                </a:solidFill>
              </a:defRPr>
            </a:lvl4pPr>
            <a:lvl5pPr marL="2269010" indent="0">
              <a:buFont typeface="Arial"/>
              <a:buNone/>
              <a:defRPr sz="1200" b="1">
                <a:solidFill>
                  <a:schemeClr val="tx2"/>
                </a:solidFill>
              </a:defRPr>
            </a:lvl5pPr>
          </a:lstStyle>
          <a:p>
            <a:pPr lvl="0"/>
            <a:r>
              <a:rPr lang="nl-NL" dirty="0"/>
              <a:t>Klik om titel aan te passen</a:t>
            </a:r>
          </a:p>
        </p:txBody>
      </p:sp>
      <p:sp>
        <p:nvSpPr>
          <p:cNvPr id="165" name="Rechthoek 164"/>
          <p:cNvSpPr/>
          <p:nvPr userDrawn="1"/>
        </p:nvSpPr>
        <p:spPr>
          <a:xfrm>
            <a:off x="2450954" y="1093236"/>
            <a:ext cx="1592569" cy="157301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66" name="Afbeelding 16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15850" y="1194912"/>
            <a:ext cx="40429" cy="147141"/>
          </a:xfrm>
          <a:prstGeom prst="rect">
            <a:avLst/>
          </a:prstGeom>
        </p:spPr>
      </p:pic>
      <p:sp>
        <p:nvSpPr>
          <p:cNvPr id="167" name="Tijdelijke aanduiding voor afbeelding 157"/>
          <p:cNvSpPr>
            <a:spLocks noGrp="1"/>
          </p:cNvSpPr>
          <p:nvPr>
            <p:ph type="pic" sz="quarter" idx="14"/>
          </p:nvPr>
        </p:nvSpPr>
        <p:spPr>
          <a:xfrm>
            <a:off x="2552362" y="1820334"/>
            <a:ext cx="1387561" cy="751417"/>
          </a:xfrm>
        </p:spPr>
        <p:txBody>
          <a:bodyPr/>
          <a:lstStyle>
            <a:lvl1pPr marL="0" indent="0">
              <a:buFont typeface="Arial"/>
              <a:buNone/>
              <a:defRPr sz="733"/>
            </a:lvl1pPr>
          </a:lstStyle>
          <a:p>
            <a:r>
              <a:rPr lang="nl-NL" noProof="1"/>
              <a:t>Click icon to add picture</a:t>
            </a:r>
          </a:p>
        </p:txBody>
      </p:sp>
      <p:sp>
        <p:nvSpPr>
          <p:cNvPr id="168" name="Tijdelijke aanduiding voor tekst 159"/>
          <p:cNvSpPr>
            <a:spLocks noGrp="1"/>
          </p:cNvSpPr>
          <p:nvPr>
            <p:ph type="body" sz="quarter" idx="15" hasCustomPrompt="1"/>
          </p:nvPr>
        </p:nvSpPr>
        <p:spPr>
          <a:xfrm>
            <a:off x="2553366" y="1169513"/>
            <a:ext cx="1333847" cy="608488"/>
          </a:xfrm>
        </p:spPr>
        <p:txBody>
          <a:bodyPr/>
          <a:lstStyle>
            <a:lvl1pPr marL="0" indent="0">
              <a:buFont typeface="Arial"/>
              <a:buNone/>
              <a:defRPr sz="1200" b="1" cap="all">
                <a:solidFill>
                  <a:schemeClr val="tx2"/>
                </a:solidFill>
                <a:latin typeface="+mj-lt"/>
              </a:defRPr>
            </a:lvl1pPr>
            <a:lvl2pPr marL="482588" indent="0">
              <a:buFont typeface="Arial"/>
              <a:buNone/>
              <a:defRPr sz="1200" b="1">
                <a:solidFill>
                  <a:schemeClr val="tx2"/>
                </a:solidFill>
              </a:defRPr>
            </a:lvl2pPr>
            <a:lvl3pPr marL="1075240" indent="0">
              <a:buFont typeface="Arial"/>
              <a:buNone/>
              <a:defRPr sz="1200" b="1">
                <a:solidFill>
                  <a:schemeClr val="tx2"/>
                </a:solidFill>
              </a:defRPr>
            </a:lvl3pPr>
            <a:lvl4pPr marL="1676358" indent="0">
              <a:buFont typeface="Arial"/>
              <a:buNone/>
              <a:defRPr sz="1200" b="1">
                <a:solidFill>
                  <a:schemeClr val="tx2"/>
                </a:solidFill>
              </a:defRPr>
            </a:lvl4pPr>
            <a:lvl5pPr marL="2269010" indent="0">
              <a:buFont typeface="Arial"/>
              <a:buNone/>
              <a:defRPr sz="1200" b="1">
                <a:solidFill>
                  <a:schemeClr val="tx2"/>
                </a:solidFill>
              </a:defRPr>
            </a:lvl5pPr>
          </a:lstStyle>
          <a:p>
            <a:pPr lvl="0"/>
            <a:r>
              <a:rPr lang="nl-NL" dirty="0"/>
              <a:t>Klik om titel aan te passen</a:t>
            </a:r>
          </a:p>
        </p:txBody>
      </p:sp>
      <p:sp>
        <p:nvSpPr>
          <p:cNvPr id="169" name="Rechthoek 168"/>
          <p:cNvSpPr/>
          <p:nvPr userDrawn="1"/>
        </p:nvSpPr>
        <p:spPr>
          <a:xfrm>
            <a:off x="4350692" y="1093236"/>
            <a:ext cx="1592569" cy="157301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70" name="Afbeelding 16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13299" y="1194912"/>
            <a:ext cx="40429" cy="147141"/>
          </a:xfrm>
          <a:prstGeom prst="rect">
            <a:avLst/>
          </a:prstGeom>
        </p:spPr>
      </p:pic>
      <p:sp>
        <p:nvSpPr>
          <p:cNvPr id="171" name="Tijdelijke aanduiding voor afbeelding 157"/>
          <p:cNvSpPr>
            <a:spLocks noGrp="1"/>
          </p:cNvSpPr>
          <p:nvPr>
            <p:ph type="pic" sz="quarter" idx="16"/>
          </p:nvPr>
        </p:nvSpPr>
        <p:spPr>
          <a:xfrm>
            <a:off x="4449811" y="1820334"/>
            <a:ext cx="1387561" cy="751417"/>
          </a:xfrm>
        </p:spPr>
        <p:txBody>
          <a:bodyPr/>
          <a:lstStyle>
            <a:lvl1pPr marL="0" indent="0">
              <a:buFont typeface="Arial"/>
              <a:buNone/>
              <a:defRPr sz="733"/>
            </a:lvl1pPr>
          </a:lstStyle>
          <a:p>
            <a:r>
              <a:rPr lang="nl-NL" noProof="1"/>
              <a:t>Click icon to add picture</a:t>
            </a:r>
          </a:p>
        </p:txBody>
      </p:sp>
      <p:sp>
        <p:nvSpPr>
          <p:cNvPr id="172" name="Tijdelijke aanduiding voor tekst 159"/>
          <p:cNvSpPr>
            <a:spLocks noGrp="1"/>
          </p:cNvSpPr>
          <p:nvPr>
            <p:ph type="body" sz="quarter" idx="17" hasCustomPrompt="1"/>
          </p:nvPr>
        </p:nvSpPr>
        <p:spPr>
          <a:xfrm>
            <a:off x="4450814" y="1169513"/>
            <a:ext cx="1333847" cy="608488"/>
          </a:xfrm>
        </p:spPr>
        <p:txBody>
          <a:bodyPr/>
          <a:lstStyle>
            <a:lvl1pPr marL="0" indent="0">
              <a:buFont typeface="Arial"/>
              <a:buNone/>
              <a:defRPr sz="1200" b="1" cap="all">
                <a:solidFill>
                  <a:schemeClr val="tx2"/>
                </a:solidFill>
                <a:latin typeface="+mj-lt"/>
              </a:defRPr>
            </a:lvl1pPr>
            <a:lvl2pPr marL="482588" indent="0">
              <a:buFont typeface="Arial"/>
              <a:buNone/>
              <a:defRPr sz="1200" b="1">
                <a:solidFill>
                  <a:schemeClr val="tx2"/>
                </a:solidFill>
              </a:defRPr>
            </a:lvl2pPr>
            <a:lvl3pPr marL="1075240" indent="0">
              <a:buFont typeface="Arial"/>
              <a:buNone/>
              <a:defRPr sz="1200" b="1">
                <a:solidFill>
                  <a:schemeClr val="tx2"/>
                </a:solidFill>
              </a:defRPr>
            </a:lvl3pPr>
            <a:lvl4pPr marL="1676358" indent="0">
              <a:buFont typeface="Arial"/>
              <a:buNone/>
              <a:defRPr sz="1200" b="1">
                <a:solidFill>
                  <a:schemeClr val="tx2"/>
                </a:solidFill>
              </a:defRPr>
            </a:lvl4pPr>
            <a:lvl5pPr marL="2269010" indent="0">
              <a:buFont typeface="Arial"/>
              <a:buNone/>
              <a:defRPr sz="1200" b="1">
                <a:solidFill>
                  <a:schemeClr val="tx2"/>
                </a:solidFill>
              </a:defRPr>
            </a:lvl5pPr>
          </a:lstStyle>
          <a:p>
            <a:pPr lvl="0"/>
            <a:r>
              <a:rPr lang="nl-NL" dirty="0"/>
              <a:t>Klik om titel aan te passen</a:t>
            </a:r>
          </a:p>
        </p:txBody>
      </p:sp>
      <p:sp>
        <p:nvSpPr>
          <p:cNvPr id="173" name="Rechthoek 172"/>
          <p:cNvSpPr/>
          <p:nvPr userDrawn="1"/>
        </p:nvSpPr>
        <p:spPr>
          <a:xfrm>
            <a:off x="6250429" y="1093236"/>
            <a:ext cx="1592569" cy="157301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74" name="Afbeelding 17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13292" y="1194912"/>
            <a:ext cx="40429" cy="147141"/>
          </a:xfrm>
          <a:prstGeom prst="rect">
            <a:avLst/>
          </a:prstGeom>
        </p:spPr>
      </p:pic>
      <p:sp>
        <p:nvSpPr>
          <p:cNvPr id="175" name="Tijdelijke aanduiding voor afbeelding 157"/>
          <p:cNvSpPr>
            <a:spLocks noGrp="1"/>
          </p:cNvSpPr>
          <p:nvPr>
            <p:ph type="pic" sz="quarter" idx="18"/>
          </p:nvPr>
        </p:nvSpPr>
        <p:spPr>
          <a:xfrm>
            <a:off x="6349804" y="1820334"/>
            <a:ext cx="1387561" cy="751417"/>
          </a:xfrm>
        </p:spPr>
        <p:txBody>
          <a:bodyPr/>
          <a:lstStyle>
            <a:lvl1pPr marL="0" indent="0">
              <a:buFont typeface="Arial"/>
              <a:buNone/>
              <a:defRPr sz="733"/>
            </a:lvl1pPr>
          </a:lstStyle>
          <a:p>
            <a:r>
              <a:rPr lang="nl-NL" noProof="1"/>
              <a:t>Click icon to add picture</a:t>
            </a:r>
          </a:p>
        </p:txBody>
      </p:sp>
      <p:sp>
        <p:nvSpPr>
          <p:cNvPr id="176" name="Tijdelijke aanduiding voor tekst 159"/>
          <p:cNvSpPr>
            <a:spLocks noGrp="1"/>
          </p:cNvSpPr>
          <p:nvPr>
            <p:ph type="body" sz="quarter" idx="19" hasCustomPrompt="1"/>
          </p:nvPr>
        </p:nvSpPr>
        <p:spPr>
          <a:xfrm>
            <a:off x="6350808" y="1169513"/>
            <a:ext cx="1333847" cy="608488"/>
          </a:xfrm>
        </p:spPr>
        <p:txBody>
          <a:bodyPr/>
          <a:lstStyle>
            <a:lvl1pPr marL="0" indent="0">
              <a:buFont typeface="Arial"/>
              <a:buNone/>
              <a:defRPr sz="1200" b="1" cap="all">
                <a:solidFill>
                  <a:schemeClr val="tx2"/>
                </a:solidFill>
                <a:latin typeface="+mj-lt"/>
              </a:defRPr>
            </a:lvl1pPr>
            <a:lvl2pPr marL="482588" indent="0">
              <a:buFont typeface="Arial"/>
              <a:buNone/>
              <a:defRPr sz="1200" b="1">
                <a:solidFill>
                  <a:schemeClr val="tx2"/>
                </a:solidFill>
              </a:defRPr>
            </a:lvl2pPr>
            <a:lvl3pPr marL="1075240" indent="0">
              <a:buFont typeface="Arial"/>
              <a:buNone/>
              <a:defRPr sz="1200" b="1">
                <a:solidFill>
                  <a:schemeClr val="tx2"/>
                </a:solidFill>
              </a:defRPr>
            </a:lvl3pPr>
            <a:lvl4pPr marL="1676358" indent="0">
              <a:buFont typeface="Arial"/>
              <a:buNone/>
              <a:defRPr sz="1200" b="1">
                <a:solidFill>
                  <a:schemeClr val="tx2"/>
                </a:solidFill>
              </a:defRPr>
            </a:lvl4pPr>
            <a:lvl5pPr marL="2269010" indent="0">
              <a:buFont typeface="Arial"/>
              <a:buNone/>
              <a:defRPr sz="1200" b="1">
                <a:solidFill>
                  <a:schemeClr val="tx2"/>
                </a:solidFill>
              </a:defRPr>
            </a:lvl5pPr>
          </a:lstStyle>
          <a:p>
            <a:pPr lvl="0"/>
            <a:r>
              <a:rPr lang="nl-NL" dirty="0"/>
              <a:t>Klik om titel aan te passen</a:t>
            </a:r>
          </a:p>
        </p:txBody>
      </p:sp>
      <p:sp>
        <p:nvSpPr>
          <p:cNvPr id="177" name="Rechthoek 176"/>
          <p:cNvSpPr/>
          <p:nvPr userDrawn="1"/>
        </p:nvSpPr>
        <p:spPr>
          <a:xfrm>
            <a:off x="8150166" y="1093236"/>
            <a:ext cx="1592569" cy="157301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78" name="Afbeelding 17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12013" y="1194912"/>
            <a:ext cx="40429" cy="147141"/>
          </a:xfrm>
          <a:prstGeom prst="rect">
            <a:avLst/>
          </a:prstGeom>
        </p:spPr>
      </p:pic>
      <p:sp>
        <p:nvSpPr>
          <p:cNvPr id="179" name="Tijdelijke aanduiding voor afbeelding 157"/>
          <p:cNvSpPr>
            <a:spLocks noGrp="1"/>
          </p:cNvSpPr>
          <p:nvPr>
            <p:ph type="pic" sz="quarter" idx="20"/>
          </p:nvPr>
        </p:nvSpPr>
        <p:spPr>
          <a:xfrm>
            <a:off x="8248525" y="1820334"/>
            <a:ext cx="1387561" cy="751417"/>
          </a:xfrm>
        </p:spPr>
        <p:txBody>
          <a:bodyPr/>
          <a:lstStyle>
            <a:lvl1pPr marL="0" indent="0">
              <a:buFont typeface="Arial"/>
              <a:buNone/>
              <a:defRPr sz="733"/>
            </a:lvl1pPr>
          </a:lstStyle>
          <a:p>
            <a:r>
              <a:rPr lang="nl-NL" noProof="1"/>
              <a:t>Click icon to add picture</a:t>
            </a:r>
          </a:p>
        </p:txBody>
      </p:sp>
      <p:sp>
        <p:nvSpPr>
          <p:cNvPr id="180" name="Tijdelijke aanduiding voor tekst 159"/>
          <p:cNvSpPr>
            <a:spLocks noGrp="1"/>
          </p:cNvSpPr>
          <p:nvPr>
            <p:ph type="body" sz="quarter" idx="21" hasCustomPrompt="1"/>
          </p:nvPr>
        </p:nvSpPr>
        <p:spPr>
          <a:xfrm>
            <a:off x="8249529" y="1169513"/>
            <a:ext cx="1333847" cy="608488"/>
          </a:xfrm>
        </p:spPr>
        <p:txBody>
          <a:bodyPr/>
          <a:lstStyle>
            <a:lvl1pPr marL="0" indent="0">
              <a:buFont typeface="Arial"/>
              <a:buNone/>
              <a:defRPr sz="1200" b="1" cap="all">
                <a:solidFill>
                  <a:schemeClr val="tx2"/>
                </a:solidFill>
                <a:latin typeface="+mj-lt"/>
              </a:defRPr>
            </a:lvl1pPr>
            <a:lvl2pPr marL="482588" indent="0">
              <a:buFont typeface="Arial"/>
              <a:buNone/>
              <a:defRPr sz="1200" b="1">
                <a:solidFill>
                  <a:schemeClr val="tx2"/>
                </a:solidFill>
              </a:defRPr>
            </a:lvl2pPr>
            <a:lvl3pPr marL="1075240" indent="0">
              <a:buFont typeface="Arial"/>
              <a:buNone/>
              <a:defRPr sz="1200" b="1">
                <a:solidFill>
                  <a:schemeClr val="tx2"/>
                </a:solidFill>
              </a:defRPr>
            </a:lvl3pPr>
            <a:lvl4pPr marL="1676358" indent="0">
              <a:buFont typeface="Arial"/>
              <a:buNone/>
              <a:defRPr sz="1200" b="1">
                <a:solidFill>
                  <a:schemeClr val="tx2"/>
                </a:solidFill>
              </a:defRPr>
            </a:lvl4pPr>
            <a:lvl5pPr marL="2269010" indent="0">
              <a:buFont typeface="Arial"/>
              <a:buNone/>
              <a:defRPr sz="1200" b="1">
                <a:solidFill>
                  <a:schemeClr val="tx2"/>
                </a:solidFill>
              </a:defRPr>
            </a:lvl5pPr>
          </a:lstStyle>
          <a:p>
            <a:pPr lvl="0"/>
            <a:r>
              <a:rPr lang="nl-NL" dirty="0"/>
              <a:t>Klik om titel aan te passen</a:t>
            </a:r>
          </a:p>
        </p:txBody>
      </p:sp>
      <p:sp>
        <p:nvSpPr>
          <p:cNvPr id="181" name="Rechthoek 180"/>
          <p:cNvSpPr/>
          <p:nvPr userDrawn="1"/>
        </p:nvSpPr>
        <p:spPr>
          <a:xfrm>
            <a:off x="551217" y="2910418"/>
            <a:ext cx="1592569" cy="157301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2" name="Afbeelding 18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18823" y="3012094"/>
            <a:ext cx="40429" cy="147141"/>
          </a:xfrm>
          <a:prstGeom prst="rect">
            <a:avLst/>
          </a:prstGeom>
        </p:spPr>
      </p:pic>
      <p:sp>
        <p:nvSpPr>
          <p:cNvPr id="183" name="Tijdelijke aanduiding voor afbeelding 157"/>
          <p:cNvSpPr>
            <a:spLocks noGrp="1"/>
          </p:cNvSpPr>
          <p:nvPr>
            <p:ph type="pic" sz="quarter" idx="22"/>
          </p:nvPr>
        </p:nvSpPr>
        <p:spPr>
          <a:xfrm>
            <a:off x="655335" y="3637516"/>
            <a:ext cx="1387561" cy="751417"/>
          </a:xfrm>
        </p:spPr>
        <p:txBody>
          <a:bodyPr/>
          <a:lstStyle>
            <a:lvl1pPr marL="0" indent="0">
              <a:buFont typeface="Arial"/>
              <a:buNone/>
              <a:defRPr sz="733"/>
            </a:lvl1pPr>
          </a:lstStyle>
          <a:p>
            <a:r>
              <a:rPr lang="nl-NL" noProof="1"/>
              <a:t>Click icon to add picture</a:t>
            </a:r>
          </a:p>
        </p:txBody>
      </p:sp>
      <p:sp>
        <p:nvSpPr>
          <p:cNvPr id="184" name="Tijdelijke aanduiding voor tekst 159"/>
          <p:cNvSpPr>
            <a:spLocks noGrp="1"/>
          </p:cNvSpPr>
          <p:nvPr>
            <p:ph type="body" sz="quarter" idx="23" hasCustomPrompt="1"/>
          </p:nvPr>
        </p:nvSpPr>
        <p:spPr>
          <a:xfrm>
            <a:off x="656338" y="2986695"/>
            <a:ext cx="1333847" cy="608488"/>
          </a:xfrm>
        </p:spPr>
        <p:txBody>
          <a:bodyPr/>
          <a:lstStyle>
            <a:lvl1pPr marL="0" indent="0">
              <a:buFont typeface="Arial"/>
              <a:buNone/>
              <a:defRPr sz="1200" b="1" cap="all">
                <a:solidFill>
                  <a:schemeClr val="tx2"/>
                </a:solidFill>
                <a:latin typeface="+mj-lt"/>
              </a:defRPr>
            </a:lvl1pPr>
            <a:lvl2pPr marL="482588" indent="0">
              <a:buFont typeface="Arial"/>
              <a:buNone/>
              <a:defRPr sz="1200" b="1">
                <a:solidFill>
                  <a:schemeClr val="tx2"/>
                </a:solidFill>
              </a:defRPr>
            </a:lvl2pPr>
            <a:lvl3pPr marL="1075240" indent="0">
              <a:buFont typeface="Arial"/>
              <a:buNone/>
              <a:defRPr sz="1200" b="1">
                <a:solidFill>
                  <a:schemeClr val="tx2"/>
                </a:solidFill>
              </a:defRPr>
            </a:lvl3pPr>
            <a:lvl4pPr marL="1676358" indent="0">
              <a:buFont typeface="Arial"/>
              <a:buNone/>
              <a:defRPr sz="1200" b="1">
                <a:solidFill>
                  <a:schemeClr val="tx2"/>
                </a:solidFill>
              </a:defRPr>
            </a:lvl4pPr>
            <a:lvl5pPr marL="2269010" indent="0">
              <a:buFont typeface="Arial"/>
              <a:buNone/>
              <a:defRPr sz="1200" b="1">
                <a:solidFill>
                  <a:schemeClr val="tx2"/>
                </a:solidFill>
              </a:defRPr>
            </a:lvl5pPr>
          </a:lstStyle>
          <a:p>
            <a:pPr lvl="0"/>
            <a:r>
              <a:rPr lang="nl-NL" dirty="0"/>
              <a:t>Klik om titel aan te passen</a:t>
            </a:r>
          </a:p>
        </p:txBody>
      </p:sp>
      <p:sp>
        <p:nvSpPr>
          <p:cNvPr id="185" name="Rechthoek 184"/>
          <p:cNvSpPr/>
          <p:nvPr userDrawn="1"/>
        </p:nvSpPr>
        <p:spPr>
          <a:xfrm>
            <a:off x="10049903" y="2910418"/>
            <a:ext cx="1592569" cy="157301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6" name="Afbeelding 18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21744" y="3012094"/>
            <a:ext cx="40429" cy="147141"/>
          </a:xfrm>
          <a:prstGeom prst="rect">
            <a:avLst/>
          </a:prstGeom>
        </p:spPr>
      </p:pic>
      <p:sp>
        <p:nvSpPr>
          <p:cNvPr id="187" name="Tijdelijke aanduiding voor afbeelding 157"/>
          <p:cNvSpPr>
            <a:spLocks noGrp="1"/>
          </p:cNvSpPr>
          <p:nvPr>
            <p:ph type="pic" sz="quarter" idx="24"/>
          </p:nvPr>
        </p:nvSpPr>
        <p:spPr>
          <a:xfrm>
            <a:off x="10158255" y="3637516"/>
            <a:ext cx="1387561" cy="751417"/>
          </a:xfrm>
        </p:spPr>
        <p:txBody>
          <a:bodyPr/>
          <a:lstStyle>
            <a:lvl1pPr marL="0" indent="0">
              <a:buFont typeface="Arial"/>
              <a:buNone/>
              <a:defRPr sz="733"/>
            </a:lvl1pPr>
          </a:lstStyle>
          <a:p>
            <a:r>
              <a:rPr lang="nl-NL" noProof="1"/>
              <a:t>Click icon to add picture</a:t>
            </a:r>
          </a:p>
        </p:txBody>
      </p:sp>
      <p:sp>
        <p:nvSpPr>
          <p:cNvPr id="188" name="Tijdelijke aanduiding voor tekst 159"/>
          <p:cNvSpPr>
            <a:spLocks noGrp="1"/>
          </p:cNvSpPr>
          <p:nvPr>
            <p:ph type="body" sz="quarter" idx="25" hasCustomPrompt="1"/>
          </p:nvPr>
        </p:nvSpPr>
        <p:spPr>
          <a:xfrm>
            <a:off x="10159259" y="2986695"/>
            <a:ext cx="1333847" cy="608488"/>
          </a:xfrm>
        </p:spPr>
        <p:txBody>
          <a:bodyPr/>
          <a:lstStyle>
            <a:lvl1pPr marL="0" indent="0">
              <a:buFont typeface="Arial"/>
              <a:buNone/>
              <a:defRPr sz="1200" b="1" cap="all">
                <a:solidFill>
                  <a:schemeClr val="tx2"/>
                </a:solidFill>
                <a:latin typeface="+mj-lt"/>
              </a:defRPr>
            </a:lvl1pPr>
            <a:lvl2pPr marL="482588" indent="0">
              <a:buFont typeface="Arial"/>
              <a:buNone/>
              <a:defRPr sz="1200" b="1">
                <a:solidFill>
                  <a:schemeClr val="tx2"/>
                </a:solidFill>
              </a:defRPr>
            </a:lvl2pPr>
            <a:lvl3pPr marL="1075240" indent="0">
              <a:buFont typeface="Arial"/>
              <a:buNone/>
              <a:defRPr sz="1200" b="1">
                <a:solidFill>
                  <a:schemeClr val="tx2"/>
                </a:solidFill>
              </a:defRPr>
            </a:lvl3pPr>
            <a:lvl4pPr marL="1676358" indent="0">
              <a:buFont typeface="Arial"/>
              <a:buNone/>
              <a:defRPr sz="1200" b="1">
                <a:solidFill>
                  <a:schemeClr val="tx2"/>
                </a:solidFill>
              </a:defRPr>
            </a:lvl4pPr>
            <a:lvl5pPr marL="2269010" indent="0">
              <a:buFont typeface="Arial"/>
              <a:buNone/>
              <a:defRPr sz="1200" b="1">
                <a:solidFill>
                  <a:schemeClr val="tx2"/>
                </a:solidFill>
              </a:defRPr>
            </a:lvl5pPr>
          </a:lstStyle>
          <a:p>
            <a:pPr lvl="0"/>
            <a:r>
              <a:rPr lang="nl-NL" dirty="0"/>
              <a:t>Klik om titel aan te passen</a:t>
            </a:r>
          </a:p>
        </p:txBody>
      </p:sp>
      <p:sp>
        <p:nvSpPr>
          <p:cNvPr id="189" name="Rechthoek 188"/>
          <p:cNvSpPr/>
          <p:nvPr userDrawn="1"/>
        </p:nvSpPr>
        <p:spPr>
          <a:xfrm>
            <a:off x="2450954" y="2910418"/>
            <a:ext cx="1592569" cy="157301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90" name="Afbeelding 18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15850" y="3012094"/>
            <a:ext cx="40429" cy="147141"/>
          </a:xfrm>
          <a:prstGeom prst="rect">
            <a:avLst/>
          </a:prstGeom>
        </p:spPr>
      </p:pic>
      <p:sp>
        <p:nvSpPr>
          <p:cNvPr id="191" name="Tijdelijke aanduiding voor afbeelding 157"/>
          <p:cNvSpPr>
            <a:spLocks noGrp="1"/>
          </p:cNvSpPr>
          <p:nvPr>
            <p:ph type="pic" sz="quarter" idx="26"/>
          </p:nvPr>
        </p:nvSpPr>
        <p:spPr>
          <a:xfrm>
            <a:off x="2552362" y="3637516"/>
            <a:ext cx="1387561" cy="751417"/>
          </a:xfrm>
        </p:spPr>
        <p:txBody>
          <a:bodyPr/>
          <a:lstStyle>
            <a:lvl1pPr marL="0" indent="0">
              <a:buFont typeface="Arial"/>
              <a:buNone/>
              <a:defRPr sz="733"/>
            </a:lvl1pPr>
          </a:lstStyle>
          <a:p>
            <a:r>
              <a:rPr lang="nl-NL" noProof="1"/>
              <a:t>Click icon to add picture</a:t>
            </a:r>
          </a:p>
        </p:txBody>
      </p:sp>
      <p:sp>
        <p:nvSpPr>
          <p:cNvPr id="192" name="Tijdelijke aanduiding voor tekst 159"/>
          <p:cNvSpPr>
            <a:spLocks noGrp="1"/>
          </p:cNvSpPr>
          <p:nvPr>
            <p:ph type="body" sz="quarter" idx="27" hasCustomPrompt="1"/>
          </p:nvPr>
        </p:nvSpPr>
        <p:spPr>
          <a:xfrm>
            <a:off x="2553366" y="2986695"/>
            <a:ext cx="1333847" cy="608488"/>
          </a:xfrm>
        </p:spPr>
        <p:txBody>
          <a:bodyPr/>
          <a:lstStyle>
            <a:lvl1pPr marL="0" indent="0">
              <a:buFont typeface="Arial"/>
              <a:buNone/>
              <a:defRPr sz="1200" b="1" cap="all">
                <a:solidFill>
                  <a:schemeClr val="tx2"/>
                </a:solidFill>
                <a:latin typeface="+mj-lt"/>
              </a:defRPr>
            </a:lvl1pPr>
            <a:lvl2pPr marL="482588" indent="0">
              <a:buFont typeface="Arial"/>
              <a:buNone/>
              <a:defRPr sz="1200" b="1">
                <a:solidFill>
                  <a:schemeClr val="tx2"/>
                </a:solidFill>
              </a:defRPr>
            </a:lvl2pPr>
            <a:lvl3pPr marL="1075240" indent="0">
              <a:buFont typeface="Arial"/>
              <a:buNone/>
              <a:defRPr sz="1200" b="1">
                <a:solidFill>
                  <a:schemeClr val="tx2"/>
                </a:solidFill>
              </a:defRPr>
            </a:lvl3pPr>
            <a:lvl4pPr marL="1676358" indent="0">
              <a:buFont typeface="Arial"/>
              <a:buNone/>
              <a:defRPr sz="1200" b="1">
                <a:solidFill>
                  <a:schemeClr val="tx2"/>
                </a:solidFill>
              </a:defRPr>
            </a:lvl4pPr>
            <a:lvl5pPr marL="2269010" indent="0">
              <a:buFont typeface="Arial"/>
              <a:buNone/>
              <a:defRPr sz="1200" b="1">
                <a:solidFill>
                  <a:schemeClr val="tx2"/>
                </a:solidFill>
              </a:defRPr>
            </a:lvl5pPr>
          </a:lstStyle>
          <a:p>
            <a:pPr lvl="0"/>
            <a:r>
              <a:rPr lang="nl-NL" dirty="0"/>
              <a:t>Klik om titel aan te passen</a:t>
            </a:r>
          </a:p>
        </p:txBody>
      </p:sp>
      <p:sp>
        <p:nvSpPr>
          <p:cNvPr id="193" name="Rechthoek 192"/>
          <p:cNvSpPr/>
          <p:nvPr userDrawn="1"/>
        </p:nvSpPr>
        <p:spPr>
          <a:xfrm>
            <a:off x="4350692" y="2910418"/>
            <a:ext cx="1592569" cy="157301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94" name="Afbeelding 19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13299" y="3012094"/>
            <a:ext cx="40429" cy="147141"/>
          </a:xfrm>
          <a:prstGeom prst="rect">
            <a:avLst/>
          </a:prstGeom>
        </p:spPr>
      </p:pic>
      <p:sp>
        <p:nvSpPr>
          <p:cNvPr id="195" name="Tijdelijke aanduiding voor afbeelding 157"/>
          <p:cNvSpPr>
            <a:spLocks noGrp="1"/>
          </p:cNvSpPr>
          <p:nvPr>
            <p:ph type="pic" sz="quarter" idx="28"/>
          </p:nvPr>
        </p:nvSpPr>
        <p:spPr>
          <a:xfrm>
            <a:off x="4449811" y="3637516"/>
            <a:ext cx="1387561" cy="751417"/>
          </a:xfrm>
        </p:spPr>
        <p:txBody>
          <a:bodyPr/>
          <a:lstStyle>
            <a:lvl1pPr marL="0" indent="0">
              <a:buFont typeface="Arial"/>
              <a:buNone/>
              <a:defRPr sz="733"/>
            </a:lvl1pPr>
          </a:lstStyle>
          <a:p>
            <a:r>
              <a:rPr lang="nl-NL" noProof="1"/>
              <a:t>Click icon to add picture</a:t>
            </a:r>
          </a:p>
        </p:txBody>
      </p:sp>
      <p:sp>
        <p:nvSpPr>
          <p:cNvPr id="196" name="Tijdelijke aanduiding voor tekst 159"/>
          <p:cNvSpPr>
            <a:spLocks noGrp="1"/>
          </p:cNvSpPr>
          <p:nvPr>
            <p:ph type="body" sz="quarter" idx="29" hasCustomPrompt="1"/>
          </p:nvPr>
        </p:nvSpPr>
        <p:spPr>
          <a:xfrm>
            <a:off x="4450814" y="2986695"/>
            <a:ext cx="1333847" cy="608488"/>
          </a:xfrm>
        </p:spPr>
        <p:txBody>
          <a:bodyPr/>
          <a:lstStyle>
            <a:lvl1pPr marL="0" indent="0">
              <a:buFont typeface="Arial"/>
              <a:buNone/>
              <a:defRPr sz="1200" b="1" cap="all">
                <a:solidFill>
                  <a:schemeClr val="tx2"/>
                </a:solidFill>
                <a:latin typeface="+mj-lt"/>
              </a:defRPr>
            </a:lvl1pPr>
            <a:lvl2pPr marL="482588" indent="0">
              <a:buFont typeface="Arial"/>
              <a:buNone/>
              <a:defRPr sz="1200" b="1">
                <a:solidFill>
                  <a:schemeClr val="tx2"/>
                </a:solidFill>
              </a:defRPr>
            </a:lvl2pPr>
            <a:lvl3pPr marL="1075240" indent="0">
              <a:buFont typeface="Arial"/>
              <a:buNone/>
              <a:defRPr sz="1200" b="1">
                <a:solidFill>
                  <a:schemeClr val="tx2"/>
                </a:solidFill>
              </a:defRPr>
            </a:lvl3pPr>
            <a:lvl4pPr marL="1676358" indent="0">
              <a:buFont typeface="Arial"/>
              <a:buNone/>
              <a:defRPr sz="1200" b="1">
                <a:solidFill>
                  <a:schemeClr val="tx2"/>
                </a:solidFill>
              </a:defRPr>
            </a:lvl4pPr>
            <a:lvl5pPr marL="2269010" indent="0">
              <a:buFont typeface="Arial"/>
              <a:buNone/>
              <a:defRPr sz="1200" b="1">
                <a:solidFill>
                  <a:schemeClr val="tx2"/>
                </a:solidFill>
              </a:defRPr>
            </a:lvl5pPr>
          </a:lstStyle>
          <a:p>
            <a:pPr lvl="0"/>
            <a:r>
              <a:rPr lang="nl-NL" dirty="0"/>
              <a:t>Klik om titel aan te passen</a:t>
            </a:r>
          </a:p>
        </p:txBody>
      </p:sp>
      <p:sp>
        <p:nvSpPr>
          <p:cNvPr id="197" name="Rechthoek 196"/>
          <p:cNvSpPr/>
          <p:nvPr userDrawn="1"/>
        </p:nvSpPr>
        <p:spPr>
          <a:xfrm>
            <a:off x="6250429" y="2910418"/>
            <a:ext cx="1592569" cy="157301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98" name="Afbeelding 19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13292" y="3012094"/>
            <a:ext cx="40429" cy="147141"/>
          </a:xfrm>
          <a:prstGeom prst="rect">
            <a:avLst/>
          </a:prstGeom>
        </p:spPr>
      </p:pic>
      <p:sp>
        <p:nvSpPr>
          <p:cNvPr id="199" name="Tijdelijke aanduiding voor afbeelding 157"/>
          <p:cNvSpPr>
            <a:spLocks noGrp="1"/>
          </p:cNvSpPr>
          <p:nvPr>
            <p:ph type="pic" sz="quarter" idx="30"/>
          </p:nvPr>
        </p:nvSpPr>
        <p:spPr>
          <a:xfrm>
            <a:off x="6349804" y="3637516"/>
            <a:ext cx="1387561" cy="751417"/>
          </a:xfrm>
        </p:spPr>
        <p:txBody>
          <a:bodyPr/>
          <a:lstStyle>
            <a:lvl1pPr marL="0" indent="0">
              <a:buFont typeface="Arial"/>
              <a:buNone/>
              <a:defRPr sz="733"/>
            </a:lvl1pPr>
          </a:lstStyle>
          <a:p>
            <a:r>
              <a:rPr lang="nl-NL" noProof="1"/>
              <a:t>Click icon to add picture</a:t>
            </a:r>
          </a:p>
        </p:txBody>
      </p:sp>
      <p:sp>
        <p:nvSpPr>
          <p:cNvPr id="200" name="Tijdelijke aanduiding voor tekst 159"/>
          <p:cNvSpPr>
            <a:spLocks noGrp="1"/>
          </p:cNvSpPr>
          <p:nvPr>
            <p:ph type="body" sz="quarter" idx="31" hasCustomPrompt="1"/>
          </p:nvPr>
        </p:nvSpPr>
        <p:spPr>
          <a:xfrm>
            <a:off x="6350808" y="2986695"/>
            <a:ext cx="1333847" cy="608488"/>
          </a:xfrm>
        </p:spPr>
        <p:txBody>
          <a:bodyPr/>
          <a:lstStyle>
            <a:lvl1pPr marL="0" indent="0">
              <a:buFont typeface="Arial"/>
              <a:buNone/>
              <a:defRPr sz="1200" b="1" cap="all">
                <a:solidFill>
                  <a:schemeClr val="tx2"/>
                </a:solidFill>
                <a:latin typeface="+mj-lt"/>
              </a:defRPr>
            </a:lvl1pPr>
            <a:lvl2pPr marL="482588" indent="0">
              <a:buFont typeface="Arial"/>
              <a:buNone/>
              <a:defRPr sz="1200" b="1">
                <a:solidFill>
                  <a:schemeClr val="tx2"/>
                </a:solidFill>
              </a:defRPr>
            </a:lvl2pPr>
            <a:lvl3pPr marL="1075240" indent="0">
              <a:buFont typeface="Arial"/>
              <a:buNone/>
              <a:defRPr sz="1200" b="1">
                <a:solidFill>
                  <a:schemeClr val="tx2"/>
                </a:solidFill>
              </a:defRPr>
            </a:lvl3pPr>
            <a:lvl4pPr marL="1676358" indent="0">
              <a:buFont typeface="Arial"/>
              <a:buNone/>
              <a:defRPr sz="1200" b="1">
                <a:solidFill>
                  <a:schemeClr val="tx2"/>
                </a:solidFill>
              </a:defRPr>
            </a:lvl4pPr>
            <a:lvl5pPr marL="2269010" indent="0">
              <a:buFont typeface="Arial"/>
              <a:buNone/>
              <a:defRPr sz="1200" b="1">
                <a:solidFill>
                  <a:schemeClr val="tx2"/>
                </a:solidFill>
              </a:defRPr>
            </a:lvl5pPr>
          </a:lstStyle>
          <a:p>
            <a:pPr lvl="0"/>
            <a:r>
              <a:rPr lang="nl-NL" dirty="0"/>
              <a:t>Klik om titel aan te passen</a:t>
            </a:r>
          </a:p>
        </p:txBody>
      </p:sp>
      <p:sp>
        <p:nvSpPr>
          <p:cNvPr id="201" name="Rechthoek 200"/>
          <p:cNvSpPr/>
          <p:nvPr userDrawn="1"/>
        </p:nvSpPr>
        <p:spPr>
          <a:xfrm>
            <a:off x="8150166" y="2910418"/>
            <a:ext cx="1592569" cy="157301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202" name="Afbeelding 20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12013" y="3012094"/>
            <a:ext cx="40429" cy="147141"/>
          </a:xfrm>
          <a:prstGeom prst="rect">
            <a:avLst/>
          </a:prstGeom>
        </p:spPr>
      </p:pic>
      <p:sp>
        <p:nvSpPr>
          <p:cNvPr id="203" name="Tijdelijke aanduiding voor afbeelding 157"/>
          <p:cNvSpPr>
            <a:spLocks noGrp="1"/>
          </p:cNvSpPr>
          <p:nvPr>
            <p:ph type="pic" sz="quarter" idx="32"/>
          </p:nvPr>
        </p:nvSpPr>
        <p:spPr>
          <a:xfrm>
            <a:off x="8248525" y="3637516"/>
            <a:ext cx="1387561" cy="751417"/>
          </a:xfrm>
        </p:spPr>
        <p:txBody>
          <a:bodyPr/>
          <a:lstStyle>
            <a:lvl1pPr marL="0" indent="0">
              <a:buFont typeface="Arial"/>
              <a:buNone/>
              <a:defRPr sz="733"/>
            </a:lvl1pPr>
          </a:lstStyle>
          <a:p>
            <a:r>
              <a:rPr lang="nl-NL" noProof="1"/>
              <a:t>Click icon to add picture</a:t>
            </a:r>
          </a:p>
        </p:txBody>
      </p:sp>
      <p:sp>
        <p:nvSpPr>
          <p:cNvPr id="204" name="Tijdelijke aanduiding voor tekst 159"/>
          <p:cNvSpPr>
            <a:spLocks noGrp="1"/>
          </p:cNvSpPr>
          <p:nvPr>
            <p:ph type="body" sz="quarter" idx="33" hasCustomPrompt="1"/>
          </p:nvPr>
        </p:nvSpPr>
        <p:spPr>
          <a:xfrm>
            <a:off x="8249529" y="2986695"/>
            <a:ext cx="1333847" cy="608488"/>
          </a:xfrm>
        </p:spPr>
        <p:txBody>
          <a:bodyPr/>
          <a:lstStyle>
            <a:lvl1pPr marL="0" indent="0">
              <a:buFont typeface="Arial"/>
              <a:buNone/>
              <a:defRPr sz="1200" b="1" cap="all">
                <a:solidFill>
                  <a:schemeClr val="tx2"/>
                </a:solidFill>
                <a:latin typeface="+mj-lt"/>
              </a:defRPr>
            </a:lvl1pPr>
            <a:lvl2pPr marL="482588" indent="0">
              <a:buFont typeface="Arial"/>
              <a:buNone/>
              <a:defRPr sz="1200" b="1">
                <a:solidFill>
                  <a:schemeClr val="tx2"/>
                </a:solidFill>
              </a:defRPr>
            </a:lvl2pPr>
            <a:lvl3pPr marL="1075240" indent="0">
              <a:buFont typeface="Arial"/>
              <a:buNone/>
              <a:defRPr sz="1200" b="1">
                <a:solidFill>
                  <a:schemeClr val="tx2"/>
                </a:solidFill>
              </a:defRPr>
            </a:lvl3pPr>
            <a:lvl4pPr marL="1676358" indent="0">
              <a:buFont typeface="Arial"/>
              <a:buNone/>
              <a:defRPr sz="1200" b="1">
                <a:solidFill>
                  <a:schemeClr val="tx2"/>
                </a:solidFill>
              </a:defRPr>
            </a:lvl4pPr>
            <a:lvl5pPr marL="2269010" indent="0">
              <a:buFont typeface="Arial"/>
              <a:buNone/>
              <a:defRPr sz="1200" b="1">
                <a:solidFill>
                  <a:schemeClr val="tx2"/>
                </a:solidFill>
              </a:defRPr>
            </a:lvl5pPr>
          </a:lstStyle>
          <a:p>
            <a:pPr lvl="0"/>
            <a:r>
              <a:rPr lang="nl-NL" dirty="0"/>
              <a:t>Klik om titel aan te passen</a:t>
            </a:r>
          </a:p>
        </p:txBody>
      </p:sp>
      <p:sp>
        <p:nvSpPr>
          <p:cNvPr id="205" name="Rechthoek 204"/>
          <p:cNvSpPr/>
          <p:nvPr userDrawn="1"/>
        </p:nvSpPr>
        <p:spPr>
          <a:xfrm>
            <a:off x="551217" y="4720498"/>
            <a:ext cx="1592569" cy="157301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206" name="Afbeelding 20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18823" y="4822174"/>
            <a:ext cx="40429" cy="147141"/>
          </a:xfrm>
          <a:prstGeom prst="rect">
            <a:avLst/>
          </a:prstGeom>
        </p:spPr>
      </p:pic>
      <p:sp>
        <p:nvSpPr>
          <p:cNvPr id="207" name="Tijdelijke aanduiding voor afbeelding 157"/>
          <p:cNvSpPr>
            <a:spLocks noGrp="1"/>
          </p:cNvSpPr>
          <p:nvPr>
            <p:ph type="pic" sz="quarter" idx="34"/>
          </p:nvPr>
        </p:nvSpPr>
        <p:spPr>
          <a:xfrm>
            <a:off x="655335" y="5447596"/>
            <a:ext cx="1387561" cy="751417"/>
          </a:xfrm>
        </p:spPr>
        <p:txBody>
          <a:bodyPr/>
          <a:lstStyle>
            <a:lvl1pPr marL="0" indent="0">
              <a:buFont typeface="Arial"/>
              <a:buNone/>
              <a:defRPr sz="733"/>
            </a:lvl1pPr>
          </a:lstStyle>
          <a:p>
            <a:r>
              <a:rPr lang="nl-NL" noProof="1"/>
              <a:t>Click icon to add picture</a:t>
            </a:r>
          </a:p>
        </p:txBody>
      </p:sp>
      <p:sp>
        <p:nvSpPr>
          <p:cNvPr id="208" name="Tijdelijke aanduiding voor tekst 159"/>
          <p:cNvSpPr>
            <a:spLocks noGrp="1"/>
          </p:cNvSpPr>
          <p:nvPr>
            <p:ph type="body" sz="quarter" idx="35" hasCustomPrompt="1"/>
          </p:nvPr>
        </p:nvSpPr>
        <p:spPr>
          <a:xfrm>
            <a:off x="656338" y="4796775"/>
            <a:ext cx="1333847" cy="608488"/>
          </a:xfrm>
        </p:spPr>
        <p:txBody>
          <a:bodyPr/>
          <a:lstStyle>
            <a:lvl1pPr marL="0" indent="0">
              <a:buFont typeface="Arial"/>
              <a:buNone/>
              <a:defRPr sz="1200" b="1" cap="all">
                <a:solidFill>
                  <a:schemeClr val="tx2"/>
                </a:solidFill>
                <a:latin typeface="+mj-lt"/>
              </a:defRPr>
            </a:lvl1pPr>
            <a:lvl2pPr marL="482588" indent="0">
              <a:buFont typeface="Arial"/>
              <a:buNone/>
              <a:defRPr sz="1200" b="1">
                <a:solidFill>
                  <a:schemeClr val="tx2"/>
                </a:solidFill>
              </a:defRPr>
            </a:lvl2pPr>
            <a:lvl3pPr marL="1075240" indent="0">
              <a:buFont typeface="Arial"/>
              <a:buNone/>
              <a:defRPr sz="1200" b="1">
                <a:solidFill>
                  <a:schemeClr val="tx2"/>
                </a:solidFill>
              </a:defRPr>
            </a:lvl3pPr>
            <a:lvl4pPr marL="1676358" indent="0">
              <a:buFont typeface="Arial"/>
              <a:buNone/>
              <a:defRPr sz="1200" b="1">
                <a:solidFill>
                  <a:schemeClr val="tx2"/>
                </a:solidFill>
              </a:defRPr>
            </a:lvl4pPr>
            <a:lvl5pPr marL="2269010" indent="0">
              <a:buFont typeface="Arial"/>
              <a:buNone/>
              <a:defRPr sz="1200" b="1">
                <a:solidFill>
                  <a:schemeClr val="tx2"/>
                </a:solidFill>
              </a:defRPr>
            </a:lvl5pPr>
          </a:lstStyle>
          <a:p>
            <a:pPr lvl="0"/>
            <a:r>
              <a:rPr lang="nl-NL" dirty="0"/>
              <a:t>Klik om titel aan te passen</a:t>
            </a:r>
          </a:p>
        </p:txBody>
      </p:sp>
      <p:sp>
        <p:nvSpPr>
          <p:cNvPr id="209" name="Rechthoek 208"/>
          <p:cNvSpPr/>
          <p:nvPr userDrawn="1"/>
        </p:nvSpPr>
        <p:spPr>
          <a:xfrm>
            <a:off x="10049903" y="4720498"/>
            <a:ext cx="1592569" cy="157301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210" name="Afbeelding 20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21744" y="4822174"/>
            <a:ext cx="40429" cy="147141"/>
          </a:xfrm>
          <a:prstGeom prst="rect">
            <a:avLst/>
          </a:prstGeom>
        </p:spPr>
      </p:pic>
      <p:sp>
        <p:nvSpPr>
          <p:cNvPr id="211" name="Tijdelijke aanduiding voor afbeelding 157"/>
          <p:cNvSpPr>
            <a:spLocks noGrp="1"/>
          </p:cNvSpPr>
          <p:nvPr>
            <p:ph type="pic" sz="quarter" idx="36"/>
          </p:nvPr>
        </p:nvSpPr>
        <p:spPr>
          <a:xfrm>
            <a:off x="10158255" y="5447596"/>
            <a:ext cx="1387561" cy="751417"/>
          </a:xfrm>
        </p:spPr>
        <p:txBody>
          <a:bodyPr/>
          <a:lstStyle>
            <a:lvl1pPr marL="0" indent="0">
              <a:buFont typeface="Arial"/>
              <a:buNone/>
              <a:defRPr sz="733"/>
            </a:lvl1pPr>
          </a:lstStyle>
          <a:p>
            <a:r>
              <a:rPr lang="nl-NL" noProof="1"/>
              <a:t>Click icon to add picture</a:t>
            </a:r>
          </a:p>
        </p:txBody>
      </p:sp>
      <p:sp>
        <p:nvSpPr>
          <p:cNvPr id="212" name="Tijdelijke aanduiding voor tekst 159"/>
          <p:cNvSpPr>
            <a:spLocks noGrp="1"/>
          </p:cNvSpPr>
          <p:nvPr>
            <p:ph type="body" sz="quarter" idx="37" hasCustomPrompt="1"/>
          </p:nvPr>
        </p:nvSpPr>
        <p:spPr>
          <a:xfrm>
            <a:off x="10159259" y="4796775"/>
            <a:ext cx="1333847" cy="608488"/>
          </a:xfrm>
        </p:spPr>
        <p:txBody>
          <a:bodyPr/>
          <a:lstStyle>
            <a:lvl1pPr marL="0" indent="0">
              <a:buFont typeface="Arial"/>
              <a:buNone/>
              <a:defRPr sz="1200" b="1" cap="all">
                <a:solidFill>
                  <a:schemeClr val="tx2"/>
                </a:solidFill>
                <a:latin typeface="+mj-lt"/>
              </a:defRPr>
            </a:lvl1pPr>
            <a:lvl2pPr marL="482588" indent="0">
              <a:buFont typeface="Arial"/>
              <a:buNone/>
              <a:defRPr sz="1200" b="1">
                <a:solidFill>
                  <a:schemeClr val="tx2"/>
                </a:solidFill>
              </a:defRPr>
            </a:lvl2pPr>
            <a:lvl3pPr marL="1075240" indent="0">
              <a:buFont typeface="Arial"/>
              <a:buNone/>
              <a:defRPr sz="1200" b="1">
                <a:solidFill>
                  <a:schemeClr val="tx2"/>
                </a:solidFill>
              </a:defRPr>
            </a:lvl3pPr>
            <a:lvl4pPr marL="1676358" indent="0">
              <a:buFont typeface="Arial"/>
              <a:buNone/>
              <a:defRPr sz="1200" b="1">
                <a:solidFill>
                  <a:schemeClr val="tx2"/>
                </a:solidFill>
              </a:defRPr>
            </a:lvl4pPr>
            <a:lvl5pPr marL="2269010" indent="0">
              <a:buFont typeface="Arial"/>
              <a:buNone/>
              <a:defRPr sz="1200" b="1">
                <a:solidFill>
                  <a:schemeClr val="tx2"/>
                </a:solidFill>
              </a:defRPr>
            </a:lvl5pPr>
          </a:lstStyle>
          <a:p>
            <a:pPr lvl="0"/>
            <a:r>
              <a:rPr lang="nl-NL" dirty="0"/>
              <a:t>Klik om titel aan te passen</a:t>
            </a:r>
          </a:p>
        </p:txBody>
      </p:sp>
      <p:sp>
        <p:nvSpPr>
          <p:cNvPr id="213" name="Rechthoek 212"/>
          <p:cNvSpPr/>
          <p:nvPr userDrawn="1"/>
        </p:nvSpPr>
        <p:spPr>
          <a:xfrm>
            <a:off x="2450954" y="4720498"/>
            <a:ext cx="1592569" cy="157301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214" name="Afbeelding 2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15850" y="4822174"/>
            <a:ext cx="40429" cy="147141"/>
          </a:xfrm>
          <a:prstGeom prst="rect">
            <a:avLst/>
          </a:prstGeom>
        </p:spPr>
      </p:pic>
      <p:sp>
        <p:nvSpPr>
          <p:cNvPr id="215" name="Tijdelijke aanduiding voor afbeelding 157"/>
          <p:cNvSpPr>
            <a:spLocks noGrp="1"/>
          </p:cNvSpPr>
          <p:nvPr>
            <p:ph type="pic" sz="quarter" idx="38"/>
          </p:nvPr>
        </p:nvSpPr>
        <p:spPr>
          <a:xfrm>
            <a:off x="2552362" y="5447596"/>
            <a:ext cx="1387561" cy="751417"/>
          </a:xfrm>
        </p:spPr>
        <p:txBody>
          <a:bodyPr/>
          <a:lstStyle>
            <a:lvl1pPr marL="0" indent="0">
              <a:buFont typeface="Arial"/>
              <a:buNone/>
              <a:defRPr sz="733"/>
            </a:lvl1pPr>
          </a:lstStyle>
          <a:p>
            <a:r>
              <a:rPr lang="nl-NL" noProof="1"/>
              <a:t>Click icon to add picture</a:t>
            </a:r>
          </a:p>
        </p:txBody>
      </p:sp>
      <p:sp>
        <p:nvSpPr>
          <p:cNvPr id="216" name="Tijdelijke aanduiding voor tekst 159"/>
          <p:cNvSpPr>
            <a:spLocks noGrp="1"/>
          </p:cNvSpPr>
          <p:nvPr>
            <p:ph type="body" sz="quarter" idx="39" hasCustomPrompt="1"/>
          </p:nvPr>
        </p:nvSpPr>
        <p:spPr>
          <a:xfrm>
            <a:off x="2553366" y="4796775"/>
            <a:ext cx="1333847" cy="608488"/>
          </a:xfrm>
        </p:spPr>
        <p:txBody>
          <a:bodyPr/>
          <a:lstStyle>
            <a:lvl1pPr marL="0" indent="0">
              <a:buFont typeface="Arial"/>
              <a:buNone/>
              <a:defRPr sz="1200" b="1" cap="all">
                <a:solidFill>
                  <a:schemeClr val="tx2"/>
                </a:solidFill>
                <a:latin typeface="+mj-lt"/>
              </a:defRPr>
            </a:lvl1pPr>
            <a:lvl2pPr marL="482588" indent="0">
              <a:buFont typeface="Arial"/>
              <a:buNone/>
              <a:defRPr sz="1200" b="1">
                <a:solidFill>
                  <a:schemeClr val="tx2"/>
                </a:solidFill>
              </a:defRPr>
            </a:lvl2pPr>
            <a:lvl3pPr marL="1075240" indent="0">
              <a:buFont typeface="Arial"/>
              <a:buNone/>
              <a:defRPr sz="1200" b="1">
                <a:solidFill>
                  <a:schemeClr val="tx2"/>
                </a:solidFill>
              </a:defRPr>
            </a:lvl3pPr>
            <a:lvl4pPr marL="1676358" indent="0">
              <a:buFont typeface="Arial"/>
              <a:buNone/>
              <a:defRPr sz="1200" b="1">
                <a:solidFill>
                  <a:schemeClr val="tx2"/>
                </a:solidFill>
              </a:defRPr>
            </a:lvl4pPr>
            <a:lvl5pPr marL="2269010" indent="0">
              <a:buFont typeface="Arial"/>
              <a:buNone/>
              <a:defRPr sz="1200" b="1">
                <a:solidFill>
                  <a:schemeClr val="tx2"/>
                </a:solidFill>
              </a:defRPr>
            </a:lvl5pPr>
          </a:lstStyle>
          <a:p>
            <a:pPr lvl="0"/>
            <a:r>
              <a:rPr lang="nl-NL" dirty="0"/>
              <a:t>Klik om titel aan te passen</a:t>
            </a:r>
          </a:p>
        </p:txBody>
      </p:sp>
      <p:sp>
        <p:nvSpPr>
          <p:cNvPr id="217" name="Rechthoek 216"/>
          <p:cNvSpPr/>
          <p:nvPr userDrawn="1"/>
        </p:nvSpPr>
        <p:spPr>
          <a:xfrm>
            <a:off x="4350692" y="4720498"/>
            <a:ext cx="1592569" cy="157301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218" name="Afbeelding 2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13299" y="4822174"/>
            <a:ext cx="40429" cy="147141"/>
          </a:xfrm>
          <a:prstGeom prst="rect">
            <a:avLst/>
          </a:prstGeom>
        </p:spPr>
      </p:pic>
      <p:sp>
        <p:nvSpPr>
          <p:cNvPr id="219" name="Tijdelijke aanduiding voor afbeelding 157"/>
          <p:cNvSpPr>
            <a:spLocks noGrp="1"/>
          </p:cNvSpPr>
          <p:nvPr>
            <p:ph type="pic" sz="quarter" idx="40"/>
          </p:nvPr>
        </p:nvSpPr>
        <p:spPr>
          <a:xfrm>
            <a:off x="4449811" y="5447596"/>
            <a:ext cx="1387561" cy="751417"/>
          </a:xfrm>
        </p:spPr>
        <p:txBody>
          <a:bodyPr/>
          <a:lstStyle>
            <a:lvl1pPr marL="0" indent="0">
              <a:buFont typeface="Arial"/>
              <a:buNone/>
              <a:defRPr sz="733"/>
            </a:lvl1pPr>
          </a:lstStyle>
          <a:p>
            <a:r>
              <a:rPr lang="nl-NL" noProof="1"/>
              <a:t>Click icon to add picture</a:t>
            </a:r>
          </a:p>
        </p:txBody>
      </p:sp>
      <p:sp>
        <p:nvSpPr>
          <p:cNvPr id="220" name="Tijdelijke aanduiding voor tekst 159"/>
          <p:cNvSpPr>
            <a:spLocks noGrp="1"/>
          </p:cNvSpPr>
          <p:nvPr>
            <p:ph type="body" sz="quarter" idx="41" hasCustomPrompt="1"/>
          </p:nvPr>
        </p:nvSpPr>
        <p:spPr>
          <a:xfrm>
            <a:off x="4450814" y="4796775"/>
            <a:ext cx="1333847" cy="608488"/>
          </a:xfrm>
        </p:spPr>
        <p:txBody>
          <a:bodyPr/>
          <a:lstStyle>
            <a:lvl1pPr marL="0" indent="0">
              <a:buFont typeface="Arial"/>
              <a:buNone/>
              <a:defRPr sz="1200" b="1" cap="all">
                <a:solidFill>
                  <a:schemeClr val="tx2"/>
                </a:solidFill>
                <a:latin typeface="+mj-lt"/>
              </a:defRPr>
            </a:lvl1pPr>
            <a:lvl2pPr marL="482588" indent="0">
              <a:buFont typeface="Arial"/>
              <a:buNone/>
              <a:defRPr sz="1200" b="1">
                <a:solidFill>
                  <a:schemeClr val="tx2"/>
                </a:solidFill>
              </a:defRPr>
            </a:lvl2pPr>
            <a:lvl3pPr marL="1075240" indent="0">
              <a:buFont typeface="Arial"/>
              <a:buNone/>
              <a:defRPr sz="1200" b="1">
                <a:solidFill>
                  <a:schemeClr val="tx2"/>
                </a:solidFill>
              </a:defRPr>
            </a:lvl3pPr>
            <a:lvl4pPr marL="1676358" indent="0">
              <a:buFont typeface="Arial"/>
              <a:buNone/>
              <a:defRPr sz="1200" b="1">
                <a:solidFill>
                  <a:schemeClr val="tx2"/>
                </a:solidFill>
              </a:defRPr>
            </a:lvl4pPr>
            <a:lvl5pPr marL="2269010" indent="0">
              <a:buFont typeface="Arial"/>
              <a:buNone/>
              <a:defRPr sz="1200" b="1">
                <a:solidFill>
                  <a:schemeClr val="tx2"/>
                </a:solidFill>
              </a:defRPr>
            </a:lvl5pPr>
          </a:lstStyle>
          <a:p>
            <a:pPr lvl="0"/>
            <a:r>
              <a:rPr lang="nl-NL" dirty="0"/>
              <a:t>Klik om titel aan te passen</a:t>
            </a:r>
          </a:p>
        </p:txBody>
      </p:sp>
      <p:sp>
        <p:nvSpPr>
          <p:cNvPr id="221" name="Rechthoek 220"/>
          <p:cNvSpPr/>
          <p:nvPr userDrawn="1"/>
        </p:nvSpPr>
        <p:spPr>
          <a:xfrm>
            <a:off x="6250429" y="4720498"/>
            <a:ext cx="1592569" cy="157301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222" name="Afbeelding 2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13292" y="4822174"/>
            <a:ext cx="40429" cy="147141"/>
          </a:xfrm>
          <a:prstGeom prst="rect">
            <a:avLst/>
          </a:prstGeom>
        </p:spPr>
      </p:pic>
      <p:sp>
        <p:nvSpPr>
          <p:cNvPr id="223" name="Tijdelijke aanduiding voor afbeelding 157"/>
          <p:cNvSpPr>
            <a:spLocks noGrp="1"/>
          </p:cNvSpPr>
          <p:nvPr>
            <p:ph type="pic" sz="quarter" idx="42"/>
          </p:nvPr>
        </p:nvSpPr>
        <p:spPr>
          <a:xfrm>
            <a:off x="6349804" y="5447596"/>
            <a:ext cx="1387561" cy="751417"/>
          </a:xfrm>
        </p:spPr>
        <p:txBody>
          <a:bodyPr/>
          <a:lstStyle>
            <a:lvl1pPr marL="0" indent="0">
              <a:buFont typeface="Arial"/>
              <a:buNone/>
              <a:defRPr sz="733"/>
            </a:lvl1pPr>
          </a:lstStyle>
          <a:p>
            <a:r>
              <a:rPr lang="nl-NL" noProof="1"/>
              <a:t>Click icon to add picture</a:t>
            </a:r>
          </a:p>
        </p:txBody>
      </p:sp>
      <p:sp>
        <p:nvSpPr>
          <p:cNvPr id="224" name="Tijdelijke aanduiding voor tekst 159"/>
          <p:cNvSpPr>
            <a:spLocks noGrp="1"/>
          </p:cNvSpPr>
          <p:nvPr>
            <p:ph type="body" sz="quarter" idx="43" hasCustomPrompt="1"/>
          </p:nvPr>
        </p:nvSpPr>
        <p:spPr>
          <a:xfrm>
            <a:off x="6350808" y="4796775"/>
            <a:ext cx="1333847" cy="608488"/>
          </a:xfrm>
        </p:spPr>
        <p:txBody>
          <a:bodyPr/>
          <a:lstStyle>
            <a:lvl1pPr marL="0" indent="0">
              <a:buFont typeface="Arial"/>
              <a:buNone/>
              <a:defRPr sz="1200" b="1" cap="all">
                <a:solidFill>
                  <a:schemeClr val="tx2"/>
                </a:solidFill>
                <a:latin typeface="+mj-lt"/>
              </a:defRPr>
            </a:lvl1pPr>
            <a:lvl2pPr marL="482588" indent="0">
              <a:buFont typeface="Arial"/>
              <a:buNone/>
              <a:defRPr sz="1200" b="1">
                <a:solidFill>
                  <a:schemeClr val="tx2"/>
                </a:solidFill>
              </a:defRPr>
            </a:lvl2pPr>
            <a:lvl3pPr marL="1075240" indent="0">
              <a:buFont typeface="Arial"/>
              <a:buNone/>
              <a:defRPr sz="1200" b="1">
                <a:solidFill>
                  <a:schemeClr val="tx2"/>
                </a:solidFill>
              </a:defRPr>
            </a:lvl3pPr>
            <a:lvl4pPr marL="1676358" indent="0">
              <a:buFont typeface="Arial"/>
              <a:buNone/>
              <a:defRPr sz="1200" b="1">
                <a:solidFill>
                  <a:schemeClr val="tx2"/>
                </a:solidFill>
              </a:defRPr>
            </a:lvl4pPr>
            <a:lvl5pPr marL="2269010" indent="0">
              <a:buFont typeface="Arial"/>
              <a:buNone/>
              <a:defRPr sz="1200" b="1">
                <a:solidFill>
                  <a:schemeClr val="tx2"/>
                </a:solidFill>
              </a:defRPr>
            </a:lvl5pPr>
          </a:lstStyle>
          <a:p>
            <a:pPr lvl="0"/>
            <a:r>
              <a:rPr lang="nl-NL" dirty="0"/>
              <a:t>Klik om titel aan te passen</a:t>
            </a:r>
          </a:p>
        </p:txBody>
      </p:sp>
      <p:sp>
        <p:nvSpPr>
          <p:cNvPr id="225" name="Rechthoek 224"/>
          <p:cNvSpPr/>
          <p:nvPr userDrawn="1"/>
        </p:nvSpPr>
        <p:spPr>
          <a:xfrm>
            <a:off x="8150166" y="4720498"/>
            <a:ext cx="1592569" cy="1573013"/>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226" name="Afbeelding 2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12013" y="4822174"/>
            <a:ext cx="40429" cy="147141"/>
          </a:xfrm>
          <a:prstGeom prst="rect">
            <a:avLst/>
          </a:prstGeom>
        </p:spPr>
      </p:pic>
      <p:sp>
        <p:nvSpPr>
          <p:cNvPr id="227" name="Tijdelijke aanduiding voor afbeelding 157"/>
          <p:cNvSpPr>
            <a:spLocks noGrp="1"/>
          </p:cNvSpPr>
          <p:nvPr>
            <p:ph type="pic" sz="quarter" idx="44"/>
          </p:nvPr>
        </p:nvSpPr>
        <p:spPr>
          <a:xfrm>
            <a:off x="8248525" y="5447596"/>
            <a:ext cx="1387561" cy="751417"/>
          </a:xfrm>
        </p:spPr>
        <p:txBody>
          <a:bodyPr/>
          <a:lstStyle>
            <a:lvl1pPr marL="0" indent="0">
              <a:buFont typeface="Arial"/>
              <a:buNone/>
              <a:defRPr sz="733"/>
            </a:lvl1pPr>
          </a:lstStyle>
          <a:p>
            <a:r>
              <a:rPr lang="nl-NL" noProof="1"/>
              <a:t>Click icon to add picture</a:t>
            </a:r>
          </a:p>
        </p:txBody>
      </p:sp>
      <p:sp>
        <p:nvSpPr>
          <p:cNvPr id="228" name="Tijdelijke aanduiding voor tekst 159"/>
          <p:cNvSpPr>
            <a:spLocks noGrp="1"/>
          </p:cNvSpPr>
          <p:nvPr>
            <p:ph type="body" sz="quarter" idx="45" hasCustomPrompt="1"/>
          </p:nvPr>
        </p:nvSpPr>
        <p:spPr>
          <a:xfrm>
            <a:off x="8249529" y="4796775"/>
            <a:ext cx="1333847" cy="608488"/>
          </a:xfrm>
        </p:spPr>
        <p:txBody>
          <a:bodyPr/>
          <a:lstStyle>
            <a:lvl1pPr marL="0" indent="0">
              <a:buFont typeface="Arial"/>
              <a:buNone/>
              <a:defRPr sz="1200" b="1" cap="all">
                <a:solidFill>
                  <a:schemeClr val="tx2"/>
                </a:solidFill>
                <a:latin typeface="+mj-lt"/>
              </a:defRPr>
            </a:lvl1pPr>
            <a:lvl2pPr marL="482588" indent="0">
              <a:buFont typeface="Arial"/>
              <a:buNone/>
              <a:defRPr sz="1200" b="1">
                <a:solidFill>
                  <a:schemeClr val="tx2"/>
                </a:solidFill>
              </a:defRPr>
            </a:lvl2pPr>
            <a:lvl3pPr marL="1075240" indent="0">
              <a:buFont typeface="Arial"/>
              <a:buNone/>
              <a:defRPr sz="1200" b="1">
                <a:solidFill>
                  <a:schemeClr val="tx2"/>
                </a:solidFill>
              </a:defRPr>
            </a:lvl3pPr>
            <a:lvl4pPr marL="1676358" indent="0">
              <a:buFont typeface="Arial"/>
              <a:buNone/>
              <a:defRPr sz="1200" b="1">
                <a:solidFill>
                  <a:schemeClr val="tx2"/>
                </a:solidFill>
              </a:defRPr>
            </a:lvl4pPr>
            <a:lvl5pPr marL="2269010" indent="0">
              <a:buFont typeface="Arial"/>
              <a:buNone/>
              <a:defRPr sz="1200" b="1">
                <a:solidFill>
                  <a:schemeClr val="tx2"/>
                </a:solidFill>
              </a:defRPr>
            </a:lvl5pPr>
          </a:lstStyle>
          <a:p>
            <a:pPr lvl="0"/>
            <a:r>
              <a:rPr lang="nl-NL" dirty="0"/>
              <a:t>Klik om titel aan te passen</a:t>
            </a:r>
          </a:p>
        </p:txBody>
      </p:sp>
      <p:sp>
        <p:nvSpPr>
          <p:cNvPr id="2" name="Tijdelijke aanduiding voor datum 1"/>
          <p:cNvSpPr>
            <a:spLocks noGrp="1"/>
          </p:cNvSpPr>
          <p:nvPr>
            <p:ph type="dt" sz="half" idx="46"/>
          </p:nvPr>
        </p:nvSpPr>
        <p:spPr/>
        <p:txBody>
          <a:bodyPr/>
          <a:lstStyle/>
          <a:p>
            <a:fld id="{15C9501B-970B-4D5B-8A94-9A87DC4C88AA}" type="datetimeFigureOut">
              <a:rPr lang="nl-NL" smtClean="0"/>
              <a:pPr/>
              <a:t>07-02-20</a:t>
            </a:fld>
            <a:endParaRPr lang="nl-NL" dirty="0"/>
          </a:p>
        </p:txBody>
      </p:sp>
      <p:sp>
        <p:nvSpPr>
          <p:cNvPr id="3" name="Tijdelijke aanduiding voor voettekst 2"/>
          <p:cNvSpPr>
            <a:spLocks noGrp="1"/>
          </p:cNvSpPr>
          <p:nvPr>
            <p:ph type="ftr" sz="quarter" idx="47"/>
          </p:nvPr>
        </p:nvSpPr>
        <p:spPr/>
        <p:txBody>
          <a:bodyPr/>
          <a:lstStyle/>
          <a:p>
            <a:r>
              <a:rPr lang="nl-NL" dirty="0"/>
              <a:t>Duurzame warmte, hoe organiseer je dat?</a:t>
            </a:r>
          </a:p>
        </p:txBody>
      </p:sp>
    </p:spTree>
    <p:extLst>
      <p:ext uri="{BB962C8B-B14F-4D97-AF65-F5344CB8AC3E}">
        <p14:creationId xmlns:p14="http://schemas.microsoft.com/office/powerpoint/2010/main" val="342064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howcase navigation 6">
    <p:spTree>
      <p:nvGrpSpPr>
        <p:cNvPr id="1" name=""/>
        <p:cNvGrpSpPr/>
        <p:nvPr/>
      </p:nvGrpSpPr>
      <p:grpSpPr>
        <a:xfrm>
          <a:off x="0" y="0"/>
          <a:ext cx="0" cy="0"/>
          <a:chOff x="0" y="0"/>
          <a:chExt cx="0" cy="0"/>
        </a:xfrm>
      </p:grpSpPr>
      <p:pic>
        <p:nvPicPr>
          <p:cNvPr id="28" name="Afbeelding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4157"/>
            <a:ext cx="12195174" cy="6866313"/>
          </a:xfrm>
          <a:prstGeom prst="rect">
            <a:avLst/>
          </a:prstGeom>
        </p:spPr>
      </p:pic>
      <p:sp>
        <p:nvSpPr>
          <p:cNvPr id="5" name="Rechthoek 4"/>
          <p:cNvSpPr/>
          <p:nvPr userDrawn="1"/>
        </p:nvSpPr>
        <p:spPr>
          <a:xfrm>
            <a:off x="551217" y="1093237"/>
            <a:ext cx="3412216" cy="2234164"/>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7" name="Afbeelding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13026" y="1194912"/>
            <a:ext cx="40429" cy="147141"/>
          </a:xfrm>
          <a:prstGeom prst="rect">
            <a:avLst/>
          </a:prstGeom>
        </p:spPr>
      </p:pic>
      <p:sp>
        <p:nvSpPr>
          <p:cNvPr id="155" name="Tijdelijke aanduiding voor dianummer 5"/>
          <p:cNvSpPr>
            <a:spLocks noGrp="1"/>
          </p:cNvSpPr>
          <p:nvPr userDrawn="1">
            <p:ph type="sldNum" sz="quarter" idx="4"/>
          </p:nvPr>
        </p:nvSpPr>
        <p:spPr>
          <a:xfrm>
            <a:off x="564328" y="6490659"/>
            <a:ext cx="361558" cy="225320"/>
          </a:xfrm>
          <a:prstGeom prst="rect">
            <a:avLst/>
          </a:prstGeom>
        </p:spPr>
        <p:txBody>
          <a:bodyPr vert="horz" lIns="0" tIns="0" rIns="0" bIns="0" rtlCol="0" anchor="b" anchorCtr="0"/>
          <a:lstStyle>
            <a:lvl1pPr algn="l">
              <a:defRPr sz="733" b="1">
                <a:solidFill>
                  <a:schemeClr val="tx1"/>
                </a:solidFill>
                <a:latin typeface="Arial" pitchFamily="34" charset="0"/>
                <a:cs typeface="Arial" pitchFamily="34" charset="0"/>
              </a:defRPr>
            </a:lvl1pPr>
          </a:lstStyle>
          <a:p>
            <a:fld id="{6CD44126-CD28-6A41-8849-1FDC38168F7B}" type="slidenum">
              <a:rPr lang="nl-NL" smtClean="0"/>
              <a:t>‹nr.›</a:t>
            </a:fld>
            <a:endParaRPr lang="nl-NL" dirty="0"/>
          </a:p>
        </p:txBody>
      </p:sp>
      <p:sp>
        <p:nvSpPr>
          <p:cNvPr id="158" name="Tijdelijke aanduiding voor afbeelding 157"/>
          <p:cNvSpPr>
            <a:spLocks noGrp="1"/>
          </p:cNvSpPr>
          <p:nvPr>
            <p:ph type="pic" sz="quarter" idx="10"/>
          </p:nvPr>
        </p:nvSpPr>
        <p:spPr>
          <a:xfrm>
            <a:off x="655334" y="1820334"/>
            <a:ext cx="3198002" cy="1401233"/>
          </a:xfrm>
        </p:spPr>
        <p:txBody>
          <a:bodyPr/>
          <a:lstStyle>
            <a:lvl1pPr marL="0" indent="0">
              <a:buFont typeface="Arial"/>
              <a:buNone/>
              <a:defRPr sz="733"/>
            </a:lvl1pPr>
          </a:lstStyle>
          <a:p>
            <a:r>
              <a:rPr lang="nl-NL" noProof="1"/>
              <a:t>Click icon to add picture</a:t>
            </a:r>
          </a:p>
        </p:txBody>
      </p:sp>
      <p:sp>
        <p:nvSpPr>
          <p:cNvPr id="160" name="Tijdelijke aanduiding voor tekst 159"/>
          <p:cNvSpPr>
            <a:spLocks noGrp="1"/>
          </p:cNvSpPr>
          <p:nvPr>
            <p:ph type="body" sz="quarter" idx="11" hasCustomPrompt="1"/>
          </p:nvPr>
        </p:nvSpPr>
        <p:spPr>
          <a:xfrm>
            <a:off x="656338" y="1169513"/>
            <a:ext cx="3086904" cy="608488"/>
          </a:xfrm>
        </p:spPr>
        <p:txBody>
          <a:bodyPr/>
          <a:lstStyle>
            <a:lvl1pPr marL="0" indent="0">
              <a:buFont typeface="Arial"/>
              <a:buNone/>
              <a:defRPr sz="1200" b="1" cap="all">
                <a:solidFill>
                  <a:schemeClr val="tx2"/>
                </a:solidFill>
                <a:latin typeface="+mj-lt"/>
              </a:defRPr>
            </a:lvl1pPr>
            <a:lvl2pPr marL="482588" indent="0">
              <a:buFont typeface="Arial"/>
              <a:buNone/>
              <a:defRPr sz="1200" b="1">
                <a:solidFill>
                  <a:schemeClr val="tx2"/>
                </a:solidFill>
              </a:defRPr>
            </a:lvl2pPr>
            <a:lvl3pPr marL="1075240" indent="0">
              <a:buFont typeface="Arial"/>
              <a:buNone/>
              <a:defRPr sz="1200" b="1">
                <a:solidFill>
                  <a:schemeClr val="tx2"/>
                </a:solidFill>
              </a:defRPr>
            </a:lvl3pPr>
            <a:lvl4pPr marL="1676358" indent="0">
              <a:buFont typeface="Arial"/>
              <a:buNone/>
              <a:defRPr sz="1200" b="1">
                <a:solidFill>
                  <a:schemeClr val="tx2"/>
                </a:solidFill>
              </a:defRPr>
            </a:lvl4pPr>
            <a:lvl5pPr marL="2269010" indent="0">
              <a:buFont typeface="Arial"/>
              <a:buNone/>
              <a:defRPr sz="1200" b="1">
                <a:solidFill>
                  <a:schemeClr val="tx2"/>
                </a:solidFill>
              </a:defRPr>
            </a:lvl5pPr>
          </a:lstStyle>
          <a:p>
            <a:pPr lvl="0"/>
            <a:r>
              <a:rPr lang="nl-NL" dirty="0"/>
              <a:t>Klik om titel aan te passen</a:t>
            </a:r>
          </a:p>
        </p:txBody>
      </p:sp>
      <p:sp>
        <p:nvSpPr>
          <p:cNvPr id="99" name="Rechthoek 98"/>
          <p:cNvSpPr/>
          <p:nvPr userDrawn="1"/>
        </p:nvSpPr>
        <p:spPr>
          <a:xfrm>
            <a:off x="4379147" y="1093237"/>
            <a:ext cx="3412216" cy="2234164"/>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00" name="Afbeelding 9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40956" y="1194912"/>
            <a:ext cx="40429" cy="147141"/>
          </a:xfrm>
          <a:prstGeom prst="rect">
            <a:avLst/>
          </a:prstGeom>
        </p:spPr>
      </p:pic>
      <p:sp>
        <p:nvSpPr>
          <p:cNvPr id="101" name="Tijdelijke aanduiding voor afbeelding 157"/>
          <p:cNvSpPr>
            <a:spLocks noGrp="1"/>
          </p:cNvSpPr>
          <p:nvPr>
            <p:ph type="pic" sz="quarter" idx="12"/>
          </p:nvPr>
        </p:nvSpPr>
        <p:spPr>
          <a:xfrm>
            <a:off x="4483264" y="1820334"/>
            <a:ext cx="3198002" cy="1401233"/>
          </a:xfrm>
        </p:spPr>
        <p:txBody>
          <a:bodyPr/>
          <a:lstStyle>
            <a:lvl1pPr marL="0" indent="0">
              <a:buFont typeface="Arial"/>
              <a:buNone/>
              <a:defRPr sz="733"/>
            </a:lvl1pPr>
          </a:lstStyle>
          <a:p>
            <a:r>
              <a:rPr lang="nl-NL" noProof="1"/>
              <a:t>Click icon to add picture</a:t>
            </a:r>
          </a:p>
        </p:txBody>
      </p:sp>
      <p:sp>
        <p:nvSpPr>
          <p:cNvPr id="102" name="Tijdelijke aanduiding voor tekst 159"/>
          <p:cNvSpPr>
            <a:spLocks noGrp="1"/>
          </p:cNvSpPr>
          <p:nvPr>
            <p:ph type="body" sz="quarter" idx="13" hasCustomPrompt="1"/>
          </p:nvPr>
        </p:nvSpPr>
        <p:spPr>
          <a:xfrm>
            <a:off x="4484268" y="1169513"/>
            <a:ext cx="3086904" cy="608488"/>
          </a:xfrm>
        </p:spPr>
        <p:txBody>
          <a:bodyPr/>
          <a:lstStyle>
            <a:lvl1pPr marL="0" indent="0">
              <a:buFont typeface="Arial"/>
              <a:buNone/>
              <a:defRPr sz="1200" b="1" cap="all">
                <a:solidFill>
                  <a:schemeClr val="tx2"/>
                </a:solidFill>
                <a:latin typeface="+mj-lt"/>
              </a:defRPr>
            </a:lvl1pPr>
            <a:lvl2pPr marL="482588" indent="0">
              <a:buFont typeface="Arial"/>
              <a:buNone/>
              <a:defRPr sz="1200" b="1">
                <a:solidFill>
                  <a:schemeClr val="tx2"/>
                </a:solidFill>
              </a:defRPr>
            </a:lvl2pPr>
            <a:lvl3pPr marL="1075240" indent="0">
              <a:buFont typeface="Arial"/>
              <a:buNone/>
              <a:defRPr sz="1200" b="1">
                <a:solidFill>
                  <a:schemeClr val="tx2"/>
                </a:solidFill>
              </a:defRPr>
            </a:lvl3pPr>
            <a:lvl4pPr marL="1676358" indent="0">
              <a:buFont typeface="Arial"/>
              <a:buNone/>
              <a:defRPr sz="1200" b="1">
                <a:solidFill>
                  <a:schemeClr val="tx2"/>
                </a:solidFill>
              </a:defRPr>
            </a:lvl4pPr>
            <a:lvl5pPr marL="2269010" indent="0">
              <a:buFont typeface="Arial"/>
              <a:buNone/>
              <a:defRPr sz="1200" b="1">
                <a:solidFill>
                  <a:schemeClr val="tx2"/>
                </a:solidFill>
              </a:defRPr>
            </a:lvl5pPr>
          </a:lstStyle>
          <a:p>
            <a:pPr lvl="0"/>
            <a:r>
              <a:rPr lang="nl-NL" dirty="0"/>
              <a:t>Klik om titel aan te passen</a:t>
            </a:r>
          </a:p>
        </p:txBody>
      </p:sp>
      <p:sp>
        <p:nvSpPr>
          <p:cNvPr id="103" name="Rechthoek 102"/>
          <p:cNvSpPr/>
          <p:nvPr userDrawn="1"/>
        </p:nvSpPr>
        <p:spPr>
          <a:xfrm>
            <a:off x="8224015" y="1093237"/>
            <a:ext cx="3412216" cy="2234164"/>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04" name="Afbeelding 10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85824" y="1194912"/>
            <a:ext cx="40429" cy="147141"/>
          </a:xfrm>
          <a:prstGeom prst="rect">
            <a:avLst/>
          </a:prstGeom>
        </p:spPr>
      </p:pic>
      <p:sp>
        <p:nvSpPr>
          <p:cNvPr id="105" name="Tijdelijke aanduiding voor afbeelding 157"/>
          <p:cNvSpPr>
            <a:spLocks noGrp="1"/>
          </p:cNvSpPr>
          <p:nvPr>
            <p:ph type="pic" sz="quarter" idx="14"/>
          </p:nvPr>
        </p:nvSpPr>
        <p:spPr>
          <a:xfrm>
            <a:off x="8328132" y="1820334"/>
            <a:ext cx="3198002" cy="1401233"/>
          </a:xfrm>
        </p:spPr>
        <p:txBody>
          <a:bodyPr/>
          <a:lstStyle>
            <a:lvl1pPr marL="0" indent="0">
              <a:buFont typeface="Arial"/>
              <a:buNone/>
              <a:defRPr sz="733"/>
            </a:lvl1pPr>
          </a:lstStyle>
          <a:p>
            <a:r>
              <a:rPr lang="nl-NL" noProof="1"/>
              <a:t>Click icon to add picture</a:t>
            </a:r>
          </a:p>
        </p:txBody>
      </p:sp>
      <p:sp>
        <p:nvSpPr>
          <p:cNvPr id="106" name="Tijdelijke aanduiding voor tekst 159"/>
          <p:cNvSpPr>
            <a:spLocks noGrp="1"/>
          </p:cNvSpPr>
          <p:nvPr>
            <p:ph type="body" sz="quarter" idx="15" hasCustomPrompt="1"/>
          </p:nvPr>
        </p:nvSpPr>
        <p:spPr>
          <a:xfrm>
            <a:off x="8329136" y="1169513"/>
            <a:ext cx="3086904" cy="608488"/>
          </a:xfrm>
        </p:spPr>
        <p:txBody>
          <a:bodyPr/>
          <a:lstStyle>
            <a:lvl1pPr marL="0" indent="0">
              <a:buFont typeface="Arial"/>
              <a:buNone/>
              <a:defRPr sz="1200" b="1" cap="all">
                <a:solidFill>
                  <a:schemeClr val="tx2"/>
                </a:solidFill>
                <a:latin typeface="+mj-lt"/>
              </a:defRPr>
            </a:lvl1pPr>
            <a:lvl2pPr marL="482588" indent="0">
              <a:buFont typeface="Arial"/>
              <a:buNone/>
              <a:defRPr sz="1200" b="1">
                <a:solidFill>
                  <a:schemeClr val="tx2"/>
                </a:solidFill>
              </a:defRPr>
            </a:lvl2pPr>
            <a:lvl3pPr marL="1075240" indent="0">
              <a:buFont typeface="Arial"/>
              <a:buNone/>
              <a:defRPr sz="1200" b="1">
                <a:solidFill>
                  <a:schemeClr val="tx2"/>
                </a:solidFill>
              </a:defRPr>
            </a:lvl3pPr>
            <a:lvl4pPr marL="1676358" indent="0">
              <a:buFont typeface="Arial"/>
              <a:buNone/>
              <a:defRPr sz="1200" b="1">
                <a:solidFill>
                  <a:schemeClr val="tx2"/>
                </a:solidFill>
              </a:defRPr>
            </a:lvl4pPr>
            <a:lvl5pPr marL="2269010" indent="0">
              <a:buFont typeface="Arial"/>
              <a:buNone/>
              <a:defRPr sz="1200" b="1">
                <a:solidFill>
                  <a:schemeClr val="tx2"/>
                </a:solidFill>
              </a:defRPr>
            </a:lvl5pPr>
          </a:lstStyle>
          <a:p>
            <a:pPr lvl="0"/>
            <a:r>
              <a:rPr lang="nl-NL" dirty="0"/>
              <a:t>Klik om titel aan te passen</a:t>
            </a:r>
          </a:p>
        </p:txBody>
      </p:sp>
      <p:sp>
        <p:nvSpPr>
          <p:cNvPr id="107" name="Rechthoek 106"/>
          <p:cNvSpPr/>
          <p:nvPr userDrawn="1"/>
        </p:nvSpPr>
        <p:spPr>
          <a:xfrm>
            <a:off x="551217" y="3721101"/>
            <a:ext cx="3412216" cy="2234164"/>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08" name="Afbeelding 10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13026" y="3822776"/>
            <a:ext cx="40429" cy="147141"/>
          </a:xfrm>
          <a:prstGeom prst="rect">
            <a:avLst/>
          </a:prstGeom>
        </p:spPr>
      </p:pic>
      <p:sp>
        <p:nvSpPr>
          <p:cNvPr id="109" name="Tijdelijke aanduiding voor afbeelding 157"/>
          <p:cNvSpPr>
            <a:spLocks noGrp="1"/>
          </p:cNvSpPr>
          <p:nvPr>
            <p:ph type="pic" sz="quarter" idx="16"/>
          </p:nvPr>
        </p:nvSpPr>
        <p:spPr>
          <a:xfrm>
            <a:off x="655334" y="4448198"/>
            <a:ext cx="3198002" cy="1401233"/>
          </a:xfrm>
        </p:spPr>
        <p:txBody>
          <a:bodyPr/>
          <a:lstStyle>
            <a:lvl1pPr marL="0" indent="0">
              <a:buFont typeface="Arial"/>
              <a:buNone/>
              <a:defRPr sz="733"/>
            </a:lvl1pPr>
          </a:lstStyle>
          <a:p>
            <a:r>
              <a:rPr lang="nl-NL" noProof="1"/>
              <a:t>Click icon to add picture</a:t>
            </a:r>
          </a:p>
        </p:txBody>
      </p:sp>
      <p:sp>
        <p:nvSpPr>
          <p:cNvPr id="110" name="Tijdelijke aanduiding voor tekst 159"/>
          <p:cNvSpPr>
            <a:spLocks noGrp="1"/>
          </p:cNvSpPr>
          <p:nvPr>
            <p:ph type="body" sz="quarter" idx="17" hasCustomPrompt="1"/>
          </p:nvPr>
        </p:nvSpPr>
        <p:spPr>
          <a:xfrm>
            <a:off x="656338" y="3797377"/>
            <a:ext cx="3086904" cy="608488"/>
          </a:xfrm>
        </p:spPr>
        <p:txBody>
          <a:bodyPr/>
          <a:lstStyle>
            <a:lvl1pPr marL="0" indent="0">
              <a:buFont typeface="Arial"/>
              <a:buNone/>
              <a:defRPr sz="1200" b="1" cap="all">
                <a:solidFill>
                  <a:schemeClr val="tx2"/>
                </a:solidFill>
                <a:latin typeface="+mj-lt"/>
              </a:defRPr>
            </a:lvl1pPr>
            <a:lvl2pPr marL="482588" indent="0">
              <a:buFont typeface="Arial"/>
              <a:buNone/>
              <a:defRPr sz="1200" b="1">
                <a:solidFill>
                  <a:schemeClr val="tx2"/>
                </a:solidFill>
              </a:defRPr>
            </a:lvl2pPr>
            <a:lvl3pPr marL="1075240" indent="0">
              <a:buFont typeface="Arial"/>
              <a:buNone/>
              <a:defRPr sz="1200" b="1">
                <a:solidFill>
                  <a:schemeClr val="tx2"/>
                </a:solidFill>
              </a:defRPr>
            </a:lvl3pPr>
            <a:lvl4pPr marL="1676358" indent="0">
              <a:buFont typeface="Arial"/>
              <a:buNone/>
              <a:defRPr sz="1200" b="1">
                <a:solidFill>
                  <a:schemeClr val="tx2"/>
                </a:solidFill>
              </a:defRPr>
            </a:lvl4pPr>
            <a:lvl5pPr marL="2269010" indent="0">
              <a:buFont typeface="Arial"/>
              <a:buNone/>
              <a:defRPr sz="1200" b="1">
                <a:solidFill>
                  <a:schemeClr val="tx2"/>
                </a:solidFill>
              </a:defRPr>
            </a:lvl5pPr>
          </a:lstStyle>
          <a:p>
            <a:pPr lvl="0"/>
            <a:r>
              <a:rPr lang="nl-NL" dirty="0"/>
              <a:t>Klik om titel aan te passen</a:t>
            </a:r>
          </a:p>
        </p:txBody>
      </p:sp>
      <p:sp>
        <p:nvSpPr>
          <p:cNvPr id="111" name="Rechthoek 110"/>
          <p:cNvSpPr/>
          <p:nvPr userDrawn="1"/>
        </p:nvSpPr>
        <p:spPr>
          <a:xfrm>
            <a:off x="4379147" y="3721101"/>
            <a:ext cx="3412216" cy="2234164"/>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12" name="Afbeelding 1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40956" y="3822776"/>
            <a:ext cx="40429" cy="147141"/>
          </a:xfrm>
          <a:prstGeom prst="rect">
            <a:avLst/>
          </a:prstGeom>
        </p:spPr>
      </p:pic>
      <p:sp>
        <p:nvSpPr>
          <p:cNvPr id="113" name="Tijdelijke aanduiding voor afbeelding 157"/>
          <p:cNvSpPr>
            <a:spLocks noGrp="1"/>
          </p:cNvSpPr>
          <p:nvPr>
            <p:ph type="pic" sz="quarter" idx="18"/>
          </p:nvPr>
        </p:nvSpPr>
        <p:spPr>
          <a:xfrm>
            <a:off x="4483264" y="4448198"/>
            <a:ext cx="3198002" cy="1401233"/>
          </a:xfrm>
        </p:spPr>
        <p:txBody>
          <a:bodyPr/>
          <a:lstStyle>
            <a:lvl1pPr marL="0" indent="0">
              <a:buFont typeface="Arial"/>
              <a:buNone/>
              <a:defRPr sz="733"/>
            </a:lvl1pPr>
          </a:lstStyle>
          <a:p>
            <a:r>
              <a:rPr lang="nl-NL" noProof="1"/>
              <a:t>Click icon to add picture</a:t>
            </a:r>
          </a:p>
        </p:txBody>
      </p:sp>
      <p:sp>
        <p:nvSpPr>
          <p:cNvPr id="114" name="Tijdelijke aanduiding voor tekst 159"/>
          <p:cNvSpPr>
            <a:spLocks noGrp="1"/>
          </p:cNvSpPr>
          <p:nvPr>
            <p:ph type="body" sz="quarter" idx="19" hasCustomPrompt="1"/>
          </p:nvPr>
        </p:nvSpPr>
        <p:spPr>
          <a:xfrm>
            <a:off x="4484268" y="3797377"/>
            <a:ext cx="3086904" cy="608488"/>
          </a:xfrm>
        </p:spPr>
        <p:txBody>
          <a:bodyPr/>
          <a:lstStyle>
            <a:lvl1pPr marL="0" indent="0">
              <a:buFont typeface="Arial"/>
              <a:buNone/>
              <a:defRPr sz="1200" b="1" cap="all">
                <a:solidFill>
                  <a:schemeClr val="tx2"/>
                </a:solidFill>
                <a:latin typeface="+mj-lt"/>
              </a:defRPr>
            </a:lvl1pPr>
            <a:lvl2pPr marL="482588" indent="0">
              <a:buFont typeface="Arial"/>
              <a:buNone/>
              <a:defRPr sz="1200" b="1">
                <a:solidFill>
                  <a:schemeClr val="tx2"/>
                </a:solidFill>
              </a:defRPr>
            </a:lvl2pPr>
            <a:lvl3pPr marL="1075240" indent="0">
              <a:buFont typeface="Arial"/>
              <a:buNone/>
              <a:defRPr sz="1200" b="1">
                <a:solidFill>
                  <a:schemeClr val="tx2"/>
                </a:solidFill>
              </a:defRPr>
            </a:lvl3pPr>
            <a:lvl4pPr marL="1676358" indent="0">
              <a:buFont typeface="Arial"/>
              <a:buNone/>
              <a:defRPr sz="1200" b="1">
                <a:solidFill>
                  <a:schemeClr val="tx2"/>
                </a:solidFill>
              </a:defRPr>
            </a:lvl4pPr>
            <a:lvl5pPr marL="2269010" indent="0">
              <a:buFont typeface="Arial"/>
              <a:buNone/>
              <a:defRPr sz="1200" b="1">
                <a:solidFill>
                  <a:schemeClr val="tx2"/>
                </a:solidFill>
              </a:defRPr>
            </a:lvl5pPr>
          </a:lstStyle>
          <a:p>
            <a:pPr lvl="0"/>
            <a:r>
              <a:rPr lang="nl-NL" dirty="0"/>
              <a:t>Klik om titel aan te passen</a:t>
            </a:r>
          </a:p>
        </p:txBody>
      </p:sp>
      <p:sp>
        <p:nvSpPr>
          <p:cNvPr id="115" name="Rechthoek 114"/>
          <p:cNvSpPr/>
          <p:nvPr userDrawn="1"/>
        </p:nvSpPr>
        <p:spPr>
          <a:xfrm>
            <a:off x="8224015" y="3721101"/>
            <a:ext cx="3412216" cy="2234164"/>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16" name="Afbeelding 1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85824" y="3822776"/>
            <a:ext cx="40429" cy="147141"/>
          </a:xfrm>
          <a:prstGeom prst="rect">
            <a:avLst/>
          </a:prstGeom>
        </p:spPr>
      </p:pic>
      <p:sp>
        <p:nvSpPr>
          <p:cNvPr id="117" name="Tijdelijke aanduiding voor afbeelding 157"/>
          <p:cNvSpPr>
            <a:spLocks noGrp="1"/>
          </p:cNvSpPr>
          <p:nvPr>
            <p:ph type="pic" sz="quarter" idx="20"/>
          </p:nvPr>
        </p:nvSpPr>
        <p:spPr>
          <a:xfrm>
            <a:off x="8328132" y="4448198"/>
            <a:ext cx="3198002" cy="1401233"/>
          </a:xfrm>
        </p:spPr>
        <p:txBody>
          <a:bodyPr/>
          <a:lstStyle>
            <a:lvl1pPr marL="0" indent="0">
              <a:buFont typeface="Arial"/>
              <a:buNone/>
              <a:defRPr sz="733"/>
            </a:lvl1pPr>
          </a:lstStyle>
          <a:p>
            <a:r>
              <a:rPr lang="nl-NL" noProof="1"/>
              <a:t>Click icon to add picture</a:t>
            </a:r>
          </a:p>
        </p:txBody>
      </p:sp>
      <p:sp>
        <p:nvSpPr>
          <p:cNvPr id="118" name="Tijdelijke aanduiding voor tekst 159"/>
          <p:cNvSpPr>
            <a:spLocks noGrp="1"/>
          </p:cNvSpPr>
          <p:nvPr>
            <p:ph type="body" sz="quarter" idx="21" hasCustomPrompt="1"/>
          </p:nvPr>
        </p:nvSpPr>
        <p:spPr>
          <a:xfrm>
            <a:off x="8329136" y="3797377"/>
            <a:ext cx="3086904" cy="608488"/>
          </a:xfrm>
        </p:spPr>
        <p:txBody>
          <a:bodyPr/>
          <a:lstStyle>
            <a:lvl1pPr marL="0" indent="0">
              <a:buFont typeface="Arial"/>
              <a:buNone/>
              <a:defRPr sz="1200" b="1" cap="all">
                <a:solidFill>
                  <a:schemeClr val="tx2"/>
                </a:solidFill>
                <a:latin typeface="+mj-lt"/>
              </a:defRPr>
            </a:lvl1pPr>
            <a:lvl2pPr marL="482588" indent="0">
              <a:buFont typeface="Arial"/>
              <a:buNone/>
              <a:defRPr sz="1200" b="1">
                <a:solidFill>
                  <a:schemeClr val="tx2"/>
                </a:solidFill>
              </a:defRPr>
            </a:lvl2pPr>
            <a:lvl3pPr marL="1075240" indent="0">
              <a:buFont typeface="Arial"/>
              <a:buNone/>
              <a:defRPr sz="1200" b="1">
                <a:solidFill>
                  <a:schemeClr val="tx2"/>
                </a:solidFill>
              </a:defRPr>
            </a:lvl3pPr>
            <a:lvl4pPr marL="1676358" indent="0">
              <a:buFont typeface="Arial"/>
              <a:buNone/>
              <a:defRPr sz="1200" b="1">
                <a:solidFill>
                  <a:schemeClr val="tx2"/>
                </a:solidFill>
              </a:defRPr>
            </a:lvl4pPr>
            <a:lvl5pPr marL="2269010" indent="0">
              <a:buFont typeface="Arial"/>
              <a:buNone/>
              <a:defRPr sz="1200" b="1">
                <a:solidFill>
                  <a:schemeClr val="tx2"/>
                </a:solidFill>
              </a:defRPr>
            </a:lvl5pPr>
          </a:lstStyle>
          <a:p>
            <a:pPr lvl="0"/>
            <a:r>
              <a:rPr lang="nl-NL" dirty="0"/>
              <a:t>Klik om titel aan te passen</a:t>
            </a:r>
          </a:p>
        </p:txBody>
      </p:sp>
      <p:sp>
        <p:nvSpPr>
          <p:cNvPr id="2" name="Tijdelijke aanduiding voor datum 1"/>
          <p:cNvSpPr>
            <a:spLocks noGrp="1"/>
          </p:cNvSpPr>
          <p:nvPr>
            <p:ph type="dt" sz="half" idx="22"/>
          </p:nvPr>
        </p:nvSpPr>
        <p:spPr/>
        <p:txBody>
          <a:bodyPr/>
          <a:lstStyle/>
          <a:p>
            <a:fld id="{15C9501B-970B-4D5B-8A94-9A87DC4C88AA}" type="datetimeFigureOut">
              <a:rPr lang="nl-NL" smtClean="0"/>
              <a:pPr/>
              <a:t>07-02-20</a:t>
            </a:fld>
            <a:endParaRPr lang="nl-NL" dirty="0"/>
          </a:p>
        </p:txBody>
      </p:sp>
      <p:sp>
        <p:nvSpPr>
          <p:cNvPr id="3" name="Tijdelijke aanduiding voor voettekst 2"/>
          <p:cNvSpPr>
            <a:spLocks noGrp="1"/>
          </p:cNvSpPr>
          <p:nvPr>
            <p:ph type="ftr" sz="quarter" idx="23"/>
          </p:nvPr>
        </p:nvSpPr>
        <p:spPr/>
        <p:txBody>
          <a:bodyPr/>
          <a:lstStyle/>
          <a:p>
            <a:r>
              <a:rPr lang="nl-NL" dirty="0"/>
              <a:t>Duurzame warmte, hoe organiseer je dat?</a:t>
            </a:r>
          </a:p>
        </p:txBody>
      </p:sp>
    </p:spTree>
    <p:extLst>
      <p:ext uri="{BB962C8B-B14F-4D97-AF65-F5344CB8AC3E}">
        <p14:creationId xmlns:p14="http://schemas.microsoft.com/office/powerpoint/2010/main" val="56530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9" name="Groep 8"/>
          <p:cNvGrpSpPr/>
          <p:nvPr userDrawn="1"/>
        </p:nvGrpSpPr>
        <p:grpSpPr>
          <a:xfrm>
            <a:off x="951446" y="1793227"/>
            <a:ext cx="77863" cy="2711040"/>
            <a:chOff x="713399" y="1344920"/>
            <a:chExt cx="58382" cy="2033280"/>
          </a:xfrm>
        </p:grpSpPr>
        <p:pic>
          <p:nvPicPr>
            <p:cNvPr id="5" name="Afbeelding 4" descr="timeline_pijl_wi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399" y="1344920"/>
              <a:ext cx="58382" cy="213591"/>
            </a:xfrm>
            <a:prstGeom prst="rect">
              <a:avLst/>
            </a:prstGeom>
          </p:spPr>
        </p:pic>
        <p:cxnSp>
          <p:nvCxnSpPr>
            <p:cNvPr id="6" name="Rechte verbindingslijn 5"/>
            <p:cNvCxnSpPr/>
            <p:nvPr/>
          </p:nvCxnSpPr>
          <p:spPr>
            <a:xfrm flipV="1">
              <a:off x="728639" y="1651000"/>
              <a:ext cx="0" cy="17272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Titel 1"/>
          <p:cNvSpPr>
            <a:spLocks noGrp="1"/>
          </p:cNvSpPr>
          <p:nvPr userDrawn="1">
            <p:ph type="ctrTitle"/>
          </p:nvPr>
        </p:nvSpPr>
        <p:spPr>
          <a:xfrm>
            <a:off x="1207969" y="1617135"/>
            <a:ext cx="9423544" cy="1754717"/>
          </a:xfrm>
          <a:prstGeom prst="rect">
            <a:avLst/>
          </a:prstGeom>
        </p:spPr>
        <p:txBody>
          <a:bodyPr/>
          <a:lstStyle>
            <a:lvl1pPr>
              <a:defRPr sz="4000" b="0" spc="0">
                <a:solidFill>
                  <a:schemeClr val="bg1"/>
                </a:solidFill>
                <a:latin typeface="Arial Black"/>
                <a:cs typeface="Arial Black"/>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7" name="Rechthoek 6"/>
          <p:cNvSpPr/>
          <p:nvPr userDrawn="1"/>
        </p:nvSpPr>
        <p:spPr>
          <a:xfrm>
            <a:off x="0" y="0"/>
            <a:ext cx="12195175" cy="72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sp>
        <p:nvSpPr>
          <p:cNvPr id="8" name="Rechthoek 7"/>
          <p:cNvSpPr/>
          <p:nvPr userDrawn="1"/>
        </p:nvSpPr>
        <p:spPr>
          <a:xfrm>
            <a:off x="0" y="6139200"/>
            <a:ext cx="12195175" cy="72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4" name="Afbeelding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4283394"/>
            <a:ext cx="12195175" cy="514973"/>
          </a:xfrm>
          <a:prstGeom prst="rect">
            <a:avLst/>
          </a:prstGeom>
        </p:spPr>
      </p:pic>
      <p:sp>
        <p:nvSpPr>
          <p:cNvPr id="10" name="Tijdelijke aanduiding voor tekst 9"/>
          <p:cNvSpPr>
            <a:spLocks noGrp="1"/>
          </p:cNvSpPr>
          <p:nvPr>
            <p:ph type="body" sz="quarter" idx="10"/>
          </p:nvPr>
        </p:nvSpPr>
        <p:spPr>
          <a:xfrm>
            <a:off x="1207970" y="3739536"/>
            <a:ext cx="4888655" cy="801344"/>
          </a:xfrm>
        </p:spPr>
        <p:txBody>
          <a:bodyPr/>
          <a:lstStyle>
            <a:lvl1pPr marL="0" indent="0">
              <a:spcBef>
                <a:spcPts val="0"/>
              </a:spcBef>
              <a:buFontTx/>
              <a:buNone/>
              <a:defRPr>
                <a:solidFill>
                  <a:schemeClr val="bg1"/>
                </a:solidFill>
              </a:defRPr>
            </a:lvl1pPr>
            <a:lvl2pPr marL="0" indent="0">
              <a:spcBef>
                <a:spcPts val="0"/>
              </a:spcBef>
              <a:buFontTx/>
              <a:buNone/>
              <a:defRPr>
                <a:solidFill>
                  <a:schemeClr val="bg1"/>
                </a:solidFill>
                <a:latin typeface="+mj-lt"/>
              </a:defRPr>
            </a:lvl2pPr>
            <a:lvl3pPr marL="0" indent="0">
              <a:spcBef>
                <a:spcPts val="0"/>
              </a:spcBef>
              <a:buFontTx/>
              <a:buNone/>
              <a:defRPr>
                <a:solidFill>
                  <a:schemeClr val="bg1"/>
                </a:solidFill>
              </a:defRPr>
            </a:lvl3pPr>
            <a:lvl4pPr marL="0" indent="0">
              <a:spcBef>
                <a:spcPts val="0"/>
              </a:spcBef>
              <a:buFontTx/>
              <a:buNone/>
              <a:defRPr>
                <a:solidFill>
                  <a:schemeClr val="bg1"/>
                </a:solidFill>
              </a:defRPr>
            </a:lvl4pPr>
            <a:lvl5pPr marL="0" indent="0">
              <a:spcBef>
                <a:spcPts val="0"/>
              </a:spcBef>
              <a:buFontTx/>
              <a:buNone/>
              <a:defRPr>
                <a:solidFill>
                  <a:schemeClr val="bg1"/>
                </a:solidFill>
              </a:defRPr>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Tree>
    <p:extLst>
      <p:ext uri="{BB962C8B-B14F-4D97-AF65-F5344CB8AC3E}">
        <p14:creationId xmlns:p14="http://schemas.microsoft.com/office/powerpoint/2010/main" val="382921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 links, afbeelding rechts">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6BA2A577-21F1-7046-AA42-DF49AEC8BCF0}"/>
              </a:ext>
            </a:extLst>
          </p:cNvPr>
          <p:cNvSpPr>
            <a:spLocks noGrp="1"/>
          </p:cNvSpPr>
          <p:nvPr>
            <p:ph type="pic" sz="quarter" idx="18" hasCustomPrompt="1"/>
          </p:nvPr>
        </p:nvSpPr>
        <p:spPr>
          <a:xfrm>
            <a:off x="4297363" y="368301"/>
            <a:ext cx="7561262" cy="6121400"/>
          </a:xfrm>
          <a:prstGeom prst="rect">
            <a:avLst/>
          </a:prstGeom>
          <a:solidFill>
            <a:schemeClr val="bg1"/>
          </a:solidFill>
          <a:ln>
            <a:noFill/>
          </a:ln>
        </p:spPr>
        <p:txBody>
          <a:bodyPr anchor="ctr" anchorCtr="0"/>
          <a:lstStyle>
            <a:lvl1pPr algn="ctr">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Klik op icoontje om een beeld in te voegen</a:t>
            </a:r>
          </a:p>
        </p:txBody>
      </p:sp>
      <p:sp>
        <p:nvSpPr>
          <p:cNvPr id="9" name="Titel 1">
            <a:extLst>
              <a:ext uri="{FF2B5EF4-FFF2-40B4-BE49-F238E27FC236}">
                <a16:creationId xmlns:a16="http://schemas.microsoft.com/office/drawing/2014/main" id="{A07AE5D3-2C03-CD49-8B96-489B7649C6D1}"/>
              </a:ext>
            </a:extLst>
          </p:cNvPr>
          <p:cNvSpPr>
            <a:spLocks noGrp="1"/>
          </p:cNvSpPr>
          <p:nvPr>
            <p:ph type="ctrTitle" hasCustomPrompt="1"/>
          </p:nvPr>
        </p:nvSpPr>
        <p:spPr>
          <a:xfrm>
            <a:off x="338138" y="371475"/>
            <a:ext cx="3635375" cy="10800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lang="nl-NL" sz="2300" b="1" i="0" smtClean="0">
                <a:effectLst/>
                <a:latin typeface="Open Sans" panose="020B0606030504020204" pitchFamily="34" charset="0"/>
                <a:ea typeface="Open Sans" panose="020B0606030504020204" pitchFamily="34" charset="0"/>
                <a:cs typeface="Open Sans" panose="020B0606030504020204" pitchFamily="34" charset="0"/>
              </a:defRPr>
            </a:lvl1pPr>
          </a:lstStyle>
          <a:p>
            <a:r>
              <a:rPr lang="nl-NL" noProof="0" dirty="0"/>
              <a:t>Titel</a:t>
            </a:r>
          </a:p>
        </p:txBody>
      </p:sp>
      <p:sp>
        <p:nvSpPr>
          <p:cNvPr id="10" name="Tijdelijke aanduiding voor tekst 2">
            <a:extLst>
              <a:ext uri="{FF2B5EF4-FFF2-40B4-BE49-F238E27FC236}">
                <a16:creationId xmlns:a16="http://schemas.microsoft.com/office/drawing/2014/main" id="{34EE854C-23EF-BD45-A084-2AE0D435916C}"/>
              </a:ext>
            </a:extLst>
          </p:cNvPr>
          <p:cNvSpPr>
            <a:spLocks noGrp="1"/>
          </p:cNvSpPr>
          <p:nvPr>
            <p:ph type="body" sz="quarter" idx="10" hasCustomPrompt="1"/>
          </p:nvPr>
        </p:nvSpPr>
        <p:spPr>
          <a:xfrm>
            <a:off x="337513" y="1664208"/>
            <a:ext cx="3636000" cy="4238715"/>
          </a:xfrm>
          <a:prstGeom prst="rect">
            <a:avLst/>
          </a:prstGeom>
        </p:spPr>
        <p:txBody>
          <a:bodyPr bIns="0" anchor="b" anchorCtr="0"/>
          <a:lstStyle>
            <a:lvl1pPr marL="0" marR="0" indent="0" algn="l" defTabSz="914400" rtl="0" eaLnBrk="1" fontAlgn="auto" latinLnBrk="0" hangingPunct="1">
              <a:lnSpc>
                <a:spcPct val="110000"/>
              </a:lnSpc>
              <a:spcBef>
                <a:spcPts val="0"/>
              </a:spcBef>
              <a:spcAft>
                <a:spcPts val="0"/>
              </a:spcAft>
              <a:buClrTx/>
              <a:buSzTx/>
              <a:buFont typeface="Arial" pitchFamily="34" charset="0"/>
              <a:buNone/>
              <a:tabLst/>
              <a:defRPr lang="nl-NL" sz="2200" b="0" i="0" smtClean="0">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err="1"/>
              <a:t>Molorepudit</a:t>
            </a:r>
            <a:r>
              <a:rPr lang="nl-NL" noProof="0" dirty="0"/>
              <a:t> </a:t>
            </a:r>
            <a:r>
              <a:rPr lang="nl-NL" noProof="0" dirty="0" err="1"/>
              <a:t>ressimus</a:t>
            </a:r>
            <a:r>
              <a:rPr lang="nl-NL" noProof="0" dirty="0"/>
              <a:t> </a:t>
            </a:r>
            <a:r>
              <a:rPr lang="nl-NL" noProof="0" dirty="0" err="1"/>
              <a:t>exeri</a:t>
            </a:r>
            <a:r>
              <a:rPr lang="nl-NL" noProof="0" dirty="0"/>
              <a:t> </a:t>
            </a:r>
            <a:r>
              <a:rPr lang="nl-NL" noProof="0" dirty="0" err="1"/>
              <a:t>nus</a:t>
            </a:r>
            <a:r>
              <a:rPr lang="nl-NL" noProof="0" dirty="0"/>
              <a:t> et </a:t>
            </a:r>
            <a:r>
              <a:rPr lang="nl-NL" noProof="0" dirty="0" err="1"/>
              <a:t>ipienda</a:t>
            </a:r>
            <a:r>
              <a:rPr lang="nl-NL" noProof="0" dirty="0"/>
              <a:t> et </a:t>
            </a:r>
            <a:r>
              <a:rPr lang="nl-NL" noProof="0" dirty="0" err="1"/>
              <a:t>adiantot</a:t>
            </a:r>
            <a:r>
              <a:rPr lang="nl-NL" noProof="0" dirty="0"/>
              <a:t> </a:t>
            </a:r>
            <a:r>
              <a:rPr lang="nl-NL" noProof="0" dirty="0" err="1"/>
              <a:t>Ique</a:t>
            </a:r>
            <a:r>
              <a:rPr lang="nl-NL" noProof="0" dirty="0"/>
              <a:t> </a:t>
            </a:r>
            <a:r>
              <a:rPr lang="nl-NL" noProof="0" dirty="0" err="1"/>
              <a:t>niminti</a:t>
            </a:r>
            <a:r>
              <a:rPr lang="nl-NL" noProof="0" dirty="0"/>
              <a:t> </a:t>
            </a:r>
            <a:r>
              <a:rPr lang="nl-NL" noProof="0" dirty="0" err="1"/>
              <a:t>nonsendaecae</a:t>
            </a:r>
            <a:r>
              <a:rPr lang="nl-NL" noProof="0" dirty="0"/>
              <a:t> </a:t>
            </a:r>
            <a:r>
              <a:rPr lang="nl-NL" noProof="0" dirty="0" err="1"/>
              <a:t>volor</a:t>
            </a:r>
            <a:r>
              <a:rPr lang="nl-NL" noProof="0" dirty="0"/>
              <a:t> a ad et ut </a:t>
            </a:r>
            <a:r>
              <a:rPr lang="nl-NL" noProof="0" dirty="0" err="1"/>
              <a:t>eum</a:t>
            </a:r>
            <a:r>
              <a:rPr lang="nl-NL" noProof="0" dirty="0"/>
              <a:t> se pos mos </a:t>
            </a:r>
            <a:r>
              <a:rPr lang="nl-NL" noProof="0" dirty="0" err="1"/>
              <a:t>sed</a:t>
            </a:r>
            <a:r>
              <a:rPr lang="nl-NL" noProof="0" dirty="0"/>
              <a:t> </a:t>
            </a:r>
            <a:r>
              <a:rPr lang="nl-NL" noProof="0" dirty="0" err="1"/>
              <a:t>ulpa</a:t>
            </a:r>
            <a:r>
              <a:rPr lang="nl-NL" noProof="0" dirty="0"/>
              <a:t> </a:t>
            </a:r>
            <a:r>
              <a:rPr lang="nl-NL" noProof="0" dirty="0" err="1"/>
              <a:t>vitas</a:t>
            </a:r>
            <a:r>
              <a:rPr lang="nl-NL" noProof="0" dirty="0"/>
              <a:t> </a:t>
            </a:r>
            <a:r>
              <a:rPr lang="nl-NL" noProof="0" dirty="0" err="1"/>
              <a:t>aut</a:t>
            </a:r>
            <a:r>
              <a:rPr lang="nl-NL" noProof="0" dirty="0"/>
              <a:t> </a:t>
            </a:r>
            <a:r>
              <a:rPr lang="nl-NL" noProof="0" dirty="0" err="1"/>
              <a:t>quia</a:t>
            </a:r>
            <a:r>
              <a:rPr lang="nl-NL" noProof="0" dirty="0"/>
              <a:t> </a:t>
            </a:r>
            <a:r>
              <a:rPr lang="nl-NL" noProof="0" dirty="0" err="1"/>
              <a:t>doluptio</a:t>
            </a:r>
            <a:r>
              <a:rPr lang="nl-NL" noProof="0" dirty="0"/>
              <a:t> </a:t>
            </a:r>
            <a:r>
              <a:rPr lang="nl-NL" noProof="0" dirty="0" err="1"/>
              <a:t>iduciis</a:t>
            </a:r>
            <a:r>
              <a:rPr lang="nl-NL" noProof="0" dirty="0"/>
              <a:t> </a:t>
            </a:r>
            <a:r>
              <a:rPr lang="nl-NL" noProof="0" dirty="0" err="1"/>
              <a:t>sedis</a:t>
            </a:r>
            <a:r>
              <a:rPr lang="nl-NL" noProof="0" dirty="0"/>
              <a:t> </a:t>
            </a:r>
            <a:r>
              <a:rPr lang="nl-NL" noProof="0" dirty="0" err="1"/>
              <a:t>sitat</a:t>
            </a:r>
            <a:r>
              <a:rPr lang="nl-NL" noProof="0" dirty="0"/>
              <a:t> es </a:t>
            </a:r>
            <a:r>
              <a:rPr lang="nl-NL" noProof="0" dirty="0" err="1"/>
              <a:t>nihition</a:t>
            </a:r>
            <a:r>
              <a:rPr lang="nl-NL" noProof="0" dirty="0"/>
              <a:t> </a:t>
            </a:r>
            <a:r>
              <a:rPr lang="nl-NL" noProof="0" dirty="0" err="1"/>
              <a:t>nonsecturi</a:t>
            </a:r>
            <a:r>
              <a:rPr lang="nl-NL" noProof="0" dirty="0"/>
              <a:t> </a:t>
            </a:r>
            <a:r>
              <a:rPr lang="nl-NL" noProof="0" dirty="0" err="1"/>
              <a:t>officidis</a:t>
            </a:r>
            <a:r>
              <a:rPr lang="nl-NL" noProof="0" dirty="0"/>
              <a:t> ex et que </a:t>
            </a:r>
            <a:r>
              <a:rPr lang="nl-NL" noProof="0" dirty="0" err="1"/>
              <a:t>esecto</a:t>
            </a:r>
            <a:r>
              <a:rPr lang="nl-NL" noProof="0" dirty="0"/>
              <a:t> </a:t>
            </a:r>
            <a:r>
              <a:rPr lang="nl-NL" noProof="0" dirty="0" err="1"/>
              <a:t>dolorumenis</a:t>
            </a:r>
            <a:r>
              <a:rPr lang="nl-NL" noProof="0" dirty="0"/>
              <a:t> </a:t>
            </a:r>
            <a:r>
              <a:rPr lang="nl-NL" noProof="0" dirty="0" err="1"/>
              <a:t>aritat</a:t>
            </a:r>
            <a:r>
              <a:rPr lang="nl-NL" noProof="0" dirty="0"/>
              <a:t> et. </a:t>
            </a:r>
            <a:br>
              <a:rPr lang="nl-NL" noProof="0" dirty="0"/>
            </a:br>
            <a:r>
              <a:rPr lang="nl-NL" noProof="0" dirty="0"/>
              <a:t>&lt;Max. 40 woorden &gt; </a:t>
            </a:r>
          </a:p>
        </p:txBody>
      </p:sp>
      <p:pic>
        <p:nvPicPr>
          <p:cNvPr id="6" name="Afbeelding 5">
            <a:extLst>
              <a:ext uri="{FF2B5EF4-FFF2-40B4-BE49-F238E27FC236}">
                <a16:creationId xmlns:a16="http://schemas.microsoft.com/office/drawing/2014/main" id="{0BAAC30D-7F41-4848-9BE9-65BCD93A9C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3600" y="6001200"/>
            <a:ext cx="1727308" cy="679158"/>
          </a:xfrm>
          <a:prstGeom prst="rect">
            <a:avLst/>
          </a:prstGeom>
          <a:ln>
            <a:noFill/>
          </a:ln>
        </p:spPr>
      </p:pic>
    </p:spTree>
    <p:extLst>
      <p:ext uri="{BB962C8B-B14F-4D97-AF65-F5344CB8AC3E}">
        <p14:creationId xmlns:p14="http://schemas.microsoft.com/office/powerpoint/2010/main" val="2102837083"/>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7" orient="horz" pos="2115">
          <p15:clr>
            <a:srgbClr val="FBAE40"/>
          </p15:clr>
        </p15:guide>
        <p15:guide id="18" orient="horz" pos="75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_blac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ep 2"/>
          <p:cNvGrpSpPr/>
          <p:nvPr userDrawn="1"/>
        </p:nvGrpSpPr>
        <p:grpSpPr>
          <a:xfrm>
            <a:off x="951803" y="1793227"/>
            <a:ext cx="77149" cy="2711040"/>
            <a:chOff x="713666" y="1344920"/>
            <a:chExt cx="57847" cy="2033280"/>
          </a:xfrm>
        </p:grpSpPr>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666" y="1344920"/>
              <a:ext cx="57847" cy="213591"/>
            </a:xfrm>
            <a:prstGeom prst="rect">
              <a:avLst/>
            </a:prstGeom>
          </p:spPr>
        </p:pic>
        <p:cxnSp>
          <p:nvCxnSpPr>
            <p:cNvPr id="6" name="Rechte verbindingslijn 5"/>
            <p:cNvCxnSpPr/>
            <p:nvPr/>
          </p:nvCxnSpPr>
          <p:spPr>
            <a:xfrm flipV="1">
              <a:off x="728639" y="1651000"/>
              <a:ext cx="0" cy="17272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 name="Titel 1"/>
          <p:cNvSpPr>
            <a:spLocks noGrp="1"/>
          </p:cNvSpPr>
          <p:nvPr userDrawn="1">
            <p:ph type="ctrTitle"/>
          </p:nvPr>
        </p:nvSpPr>
        <p:spPr>
          <a:xfrm>
            <a:off x="1207969" y="1617135"/>
            <a:ext cx="9423544" cy="1754717"/>
          </a:xfrm>
          <a:prstGeom prst="rect">
            <a:avLst/>
          </a:prstGeom>
        </p:spPr>
        <p:txBody>
          <a:bodyPr/>
          <a:lstStyle>
            <a:lvl1pPr>
              <a:defRPr sz="4000" b="0" spc="0">
                <a:solidFill>
                  <a:schemeClr val="tx1"/>
                </a:solidFill>
                <a:latin typeface="Arial Black"/>
                <a:cs typeface="Arial Black"/>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7" name="Rechthoek 6"/>
          <p:cNvSpPr/>
          <p:nvPr userDrawn="1"/>
        </p:nvSpPr>
        <p:spPr>
          <a:xfrm>
            <a:off x="0" y="0"/>
            <a:ext cx="12195175" cy="72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sp>
        <p:nvSpPr>
          <p:cNvPr id="8" name="Rechthoek 7"/>
          <p:cNvSpPr/>
          <p:nvPr userDrawn="1"/>
        </p:nvSpPr>
        <p:spPr>
          <a:xfrm>
            <a:off x="0" y="6139200"/>
            <a:ext cx="12195175" cy="720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4" name="Afbeelding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 y="4283394"/>
            <a:ext cx="12195166" cy="514973"/>
          </a:xfrm>
          <a:prstGeom prst="rect">
            <a:avLst/>
          </a:prstGeom>
        </p:spPr>
      </p:pic>
      <p:sp>
        <p:nvSpPr>
          <p:cNvPr id="9" name="Tijdelijke aanduiding voor tekst 9"/>
          <p:cNvSpPr>
            <a:spLocks noGrp="1"/>
          </p:cNvSpPr>
          <p:nvPr>
            <p:ph type="body" sz="quarter" idx="10"/>
          </p:nvPr>
        </p:nvSpPr>
        <p:spPr>
          <a:xfrm>
            <a:off x="1207970" y="3739536"/>
            <a:ext cx="4888655" cy="801344"/>
          </a:xfrm>
        </p:spPr>
        <p:txBody>
          <a:bodyPr/>
          <a:lstStyle>
            <a:lvl1pPr marL="0" indent="0">
              <a:spcBef>
                <a:spcPts val="0"/>
              </a:spcBef>
              <a:buFontTx/>
              <a:buNone/>
              <a:defRPr>
                <a:solidFill>
                  <a:schemeClr val="tx1"/>
                </a:solidFill>
              </a:defRPr>
            </a:lvl1pPr>
            <a:lvl2pPr marL="0" indent="0">
              <a:spcBef>
                <a:spcPts val="0"/>
              </a:spcBef>
              <a:buFontTx/>
              <a:buNone/>
              <a:defRPr>
                <a:solidFill>
                  <a:schemeClr val="tx1"/>
                </a:solidFill>
                <a:latin typeface="+mj-lt"/>
              </a:defRPr>
            </a:lvl2pPr>
            <a:lvl3pPr marL="0" indent="0">
              <a:spcBef>
                <a:spcPts val="0"/>
              </a:spcBef>
              <a:buFontTx/>
              <a:buNone/>
              <a:defRPr>
                <a:solidFill>
                  <a:schemeClr val="tx1"/>
                </a:solidFill>
              </a:defRPr>
            </a:lvl3pPr>
            <a:lvl4pPr marL="0" indent="0">
              <a:spcBef>
                <a:spcPts val="0"/>
              </a:spcBef>
              <a:buFontTx/>
              <a:buNone/>
              <a:defRPr>
                <a:solidFill>
                  <a:schemeClr val="tx1"/>
                </a:solidFill>
              </a:defRPr>
            </a:lvl4pPr>
            <a:lvl5pPr marL="0" indent="0">
              <a:spcBef>
                <a:spcPts val="0"/>
              </a:spcBef>
              <a:buFontTx/>
              <a:buNone/>
              <a:defRPr>
                <a:solidFill>
                  <a:schemeClr val="tx1"/>
                </a:solidFill>
              </a:defRPr>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Tree>
    <p:extLst>
      <p:ext uri="{BB962C8B-B14F-4D97-AF65-F5344CB8AC3E}">
        <p14:creationId xmlns:p14="http://schemas.microsoft.com/office/powerpoint/2010/main" val="247762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Showcase #2">
    <p:spTree>
      <p:nvGrpSpPr>
        <p:cNvPr id="1" name=""/>
        <p:cNvGrpSpPr/>
        <p:nvPr/>
      </p:nvGrpSpPr>
      <p:grpSpPr>
        <a:xfrm>
          <a:off x="0" y="0"/>
          <a:ext cx="0" cy="0"/>
          <a:chOff x="0" y="0"/>
          <a:chExt cx="0" cy="0"/>
        </a:xfrm>
      </p:grpSpPr>
      <p:sp>
        <p:nvSpPr>
          <p:cNvPr id="109" name="COVER">
            <a:extLst>
              <a:ext uri="{FF2B5EF4-FFF2-40B4-BE49-F238E27FC236}">
                <a16:creationId xmlns:a16="http://schemas.microsoft.com/office/drawing/2014/main" id="{D325CC70-00D1-41FA-B7A8-6FD7C4C156DE}"/>
              </a:ext>
            </a:extLst>
          </p:cNvPr>
          <p:cNvSpPr/>
          <p:nvPr userDrawn="1"/>
        </p:nvSpPr>
        <p:spPr>
          <a:xfrm>
            <a:off x="0" y="0"/>
            <a:ext cx="121951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dirty="0"/>
          </a:p>
        </p:txBody>
      </p:sp>
      <p:sp>
        <p:nvSpPr>
          <p:cNvPr id="53" name="Tijdelijke aanduiding voor afbeelding 8">
            <a:extLst>
              <a:ext uri="{FF2B5EF4-FFF2-40B4-BE49-F238E27FC236}">
                <a16:creationId xmlns:a16="http://schemas.microsoft.com/office/drawing/2014/main" id="{27489788-7523-4049-B6A4-83AEF6154017}"/>
              </a:ext>
            </a:extLst>
          </p:cNvPr>
          <p:cNvSpPr>
            <a:spLocks noGrp="1"/>
          </p:cNvSpPr>
          <p:nvPr>
            <p:ph type="pic" sz="quarter" idx="14" hasCustomPrompt="1"/>
          </p:nvPr>
        </p:nvSpPr>
        <p:spPr>
          <a:xfrm>
            <a:off x="0" y="1434"/>
            <a:ext cx="12195175" cy="6856567"/>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2" name="Titel 1"/>
          <p:cNvSpPr>
            <a:spLocks noGrp="1"/>
          </p:cNvSpPr>
          <p:nvPr>
            <p:ph type="title" hasCustomPrompt="1"/>
          </p:nvPr>
        </p:nvSpPr>
        <p:spPr>
          <a:xfrm>
            <a:off x="777447" y="577915"/>
            <a:ext cx="10831505" cy="350700"/>
          </a:xfrm>
        </p:spPr>
        <p:txBody>
          <a:bodyPr anchor="ctr"/>
          <a:lstStyle>
            <a:lvl1pPr>
              <a:defRPr sz="2000"/>
            </a:lvl1pPr>
          </a:lstStyle>
          <a:p>
            <a:r>
              <a:rPr lang="nl-NL" dirty="0"/>
              <a:t>Onderwerp</a:t>
            </a:r>
          </a:p>
        </p:txBody>
      </p:sp>
      <p:sp>
        <p:nvSpPr>
          <p:cNvPr id="54" name="Tekstvak 53">
            <a:extLst>
              <a:ext uri="{FF2B5EF4-FFF2-40B4-BE49-F238E27FC236}">
                <a16:creationId xmlns:a16="http://schemas.microsoft.com/office/drawing/2014/main" id="{5C67FC50-686D-4108-B44C-5D70D8370385}"/>
              </a:ext>
            </a:extLst>
          </p:cNvPr>
          <p:cNvSpPr txBox="1"/>
          <p:nvPr userDrawn="1"/>
        </p:nvSpPr>
        <p:spPr>
          <a:xfrm>
            <a:off x="0" y="-212702"/>
            <a:ext cx="12195175" cy="161711"/>
          </a:xfrm>
          <a:prstGeom prst="rect">
            <a:avLst/>
          </a:prstGeom>
          <a:noFill/>
        </p:spPr>
        <p:txBody>
          <a:bodyPr wrap="square" lIns="0" tIns="0" rIns="0" bIns="0" rtlCol="0">
            <a:spAutoFit/>
          </a:bodyPr>
          <a:lstStyle/>
          <a:p>
            <a:pPr algn="r"/>
            <a:r>
              <a:rPr lang="nl-NL" sz="1051" b="0" dirty="0">
                <a:solidFill>
                  <a:schemeClr val="tx1"/>
                </a:solidFill>
                <a:latin typeface="Calibri" panose="020F0502020204030204" pitchFamily="34" charset="0"/>
              </a:rPr>
              <a:t>Showcase #2</a:t>
            </a:r>
          </a:p>
        </p:txBody>
      </p:sp>
      <p:sp>
        <p:nvSpPr>
          <p:cNvPr id="84" name="Tijdelijke aanduiding voor tekst 25">
            <a:extLst>
              <a:ext uri="{FF2B5EF4-FFF2-40B4-BE49-F238E27FC236}">
                <a16:creationId xmlns:a16="http://schemas.microsoft.com/office/drawing/2014/main" id="{9F7B2D48-9185-44C8-BCE1-6A27590AEEA6}"/>
              </a:ext>
            </a:extLst>
          </p:cNvPr>
          <p:cNvSpPr>
            <a:spLocks noGrp="1"/>
          </p:cNvSpPr>
          <p:nvPr>
            <p:ph type="body" sz="quarter" idx="15" hasCustomPrompt="1"/>
          </p:nvPr>
        </p:nvSpPr>
        <p:spPr>
          <a:xfrm>
            <a:off x="587183" y="652464"/>
            <a:ext cx="68418" cy="201600"/>
          </a:xfrm>
          <a:blipFill>
            <a:blip r:embed="rId2" cstate="email">
              <a:extLst>
                <a:ext uri="{28A0092B-C50C-407E-A947-70E740481C1C}">
                  <a14:useLocalDpi xmlns:a14="http://schemas.microsoft.com/office/drawing/2010/main"/>
                </a:ext>
              </a:extLst>
            </a:blip>
            <a:stretch>
              <a:fillRect/>
            </a:stretch>
          </a:blipFill>
          <a:ln w="12700">
            <a:noFill/>
          </a:ln>
        </p:spPr>
        <p:txBody>
          <a:bodyPr/>
          <a:lstStyle>
            <a:lvl1pPr marL="0" indent="0">
              <a:buFont typeface="Arial" panose="020B0604020202020204" pitchFamily="34" charset="0"/>
              <a:buNone/>
              <a:defRPr/>
            </a:lvl1pPr>
          </a:lstStyle>
          <a:p>
            <a:pPr lvl="0"/>
            <a:r>
              <a:rPr lang="nl-NL" dirty="0"/>
              <a:t> </a:t>
            </a:r>
          </a:p>
        </p:txBody>
      </p:sp>
      <p:sp>
        <p:nvSpPr>
          <p:cNvPr id="103" name="Tijdelijke aanduiding voor tekst 25">
            <a:extLst>
              <a:ext uri="{FF2B5EF4-FFF2-40B4-BE49-F238E27FC236}">
                <a16:creationId xmlns:a16="http://schemas.microsoft.com/office/drawing/2014/main" id="{33BF5FCB-1413-4141-BB2B-C94A7BF4DF89}"/>
              </a:ext>
            </a:extLst>
          </p:cNvPr>
          <p:cNvSpPr>
            <a:spLocks noGrp="1"/>
          </p:cNvSpPr>
          <p:nvPr>
            <p:ph type="body" sz="quarter" idx="16" hasCustomPrompt="1"/>
          </p:nvPr>
        </p:nvSpPr>
        <p:spPr>
          <a:xfrm flipH="1">
            <a:off x="600644" y="900113"/>
            <a:ext cx="7202" cy="5976000"/>
          </a:xfrm>
          <a:prstGeom prst="roundRect">
            <a:avLst>
              <a:gd name="adj" fmla="val 50000"/>
            </a:avLst>
          </a:prstGeom>
          <a:solidFill>
            <a:schemeClr val="bg1"/>
          </a:solidFill>
          <a:ln w="12700">
            <a:noFill/>
          </a:ln>
        </p:spPr>
        <p:txBody>
          <a:bodyPr/>
          <a:lstStyle>
            <a:lvl1pPr marL="0" indent="0">
              <a:buFont typeface="Arial" panose="020B0604020202020204" pitchFamily="34" charset="0"/>
              <a:buNone/>
              <a:defRPr/>
            </a:lvl1pPr>
          </a:lstStyle>
          <a:p>
            <a:pPr lvl="0"/>
            <a:r>
              <a:rPr lang="nl-NL" dirty="0"/>
              <a:t> </a:t>
            </a:r>
          </a:p>
        </p:txBody>
      </p:sp>
      <p:sp>
        <p:nvSpPr>
          <p:cNvPr id="9" name="Tijdelijke aanduiding voor tekst 25">
            <a:extLst>
              <a:ext uri="{FF2B5EF4-FFF2-40B4-BE49-F238E27FC236}">
                <a16:creationId xmlns:a16="http://schemas.microsoft.com/office/drawing/2014/main" id="{BB0D09A2-67E3-4B92-BFDC-B0D5214E150B}"/>
              </a:ext>
            </a:extLst>
          </p:cNvPr>
          <p:cNvSpPr>
            <a:spLocks noGrp="1"/>
          </p:cNvSpPr>
          <p:nvPr>
            <p:ph type="body" sz="quarter" idx="17" hasCustomPrompt="1"/>
          </p:nvPr>
        </p:nvSpPr>
        <p:spPr>
          <a:xfrm flipH="1">
            <a:off x="600644" y="0"/>
            <a:ext cx="7202" cy="612000"/>
          </a:xfrm>
          <a:prstGeom prst="roundRect">
            <a:avLst>
              <a:gd name="adj" fmla="val 50000"/>
            </a:avLst>
          </a:prstGeom>
          <a:solidFill>
            <a:schemeClr val="bg1"/>
          </a:solidFill>
          <a:ln w="12700">
            <a:noFill/>
          </a:ln>
        </p:spPr>
        <p:txBody>
          <a:bodyPr/>
          <a:lstStyle>
            <a:lvl1pPr marL="0" indent="0">
              <a:buFont typeface="Arial" panose="020B0604020202020204" pitchFamily="34" charset="0"/>
              <a:buNone/>
              <a:defRPr/>
            </a:lvl1pPr>
          </a:lstStyle>
          <a:p>
            <a:pPr lvl="0"/>
            <a:r>
              <a:rPr lang="nl-NL" dirty="0"/>
              <a:t> </a:t>
            </a:r>
          </a:p>
        </p:txBody>
      </p:sp>
      <p:sp>
        <p:nvSpPr>
          <p:cNvPr id="10" name="Tijdelijke aanduiding voor tekst 44">
            <a:extLst>
              <a:ext uri="{FF2B5EF4-FFF2-40B4-BE49-F238E27FC236}">
                <a16:creationId xmlns:a16="http://schemas.microsoft.com/office/drawing/2014/main" id="{E9D74359-5435-45A1-ABF2-6807C5A93B3F}"/>
              </a:ext>
            </a:extLst>
          </p:cNvPr>
          <p:cNvSpPr>
            <a:spLocks noGrp="1"/>
          </p:cNvSpPr>
          <p:nvPr>
            <p:ph type="body" sz="quarter" idx="38" hasCustomPrompt="1"/>
          </p:nvPr>
        </p:nvSpPr>
        <p:spPr>
          <a:xfrm>
            <a:off x="777447" y="1084881"/>
            <a:ext cx="10831505" cy="1632920"/>
          </a:xfrm>
          <a:noFill/>
        </p:spPr>
        <p:txBody>
          <a:bodyPr lIns="0" tIns="0" rIns="0" bIns="0"/>
          <a:lstStyle>
            <a:lvl1pPr marL="0" indent="0">
              <a:lnSpc>
                <a:spcPct val="90000"/>
              </a:lnSpc>
              <a:buFont typeface="Arial" panose="020B0604020202020204" pitchFamily="34" charset="0"/>
              <a:buNone/>
              <a:defRPr sz="4000" b="1" cap="all" spc="-20" baseline="0">
                <a:solidFill>
                  <a:schemeClr val="tx2"/>
                </a:solidFill>
                <a:latin typeface="+mj-lt"/>
              </a:defRPr>
            </a:lvl1pPr>
          </a:lstStyle>
          <a:p>
            <a:pPr lvl="0"/>
            <a:r>
              <a:rPr lang="nl-NL" dirty="0"/>
              <a:t>Plaats hier je titel</a:t>
            </a:r>
          </a:p>
        </p:txBody>
      </p:sp>
    </p:spTree>
    <p:extLst>
      <p:ext uri="{BB962C8B-B14F-4D97-AF65-F5344CB8AC3E}">
        <p14:creationId xmlns:p14="http://schemas.microsoft.com/office/powerpoint/2010/main" val="10242875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0" presetClass="entr" presetSubtype="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750"/>
                        <p:tgtEl>
                          <p:spTgt spid="10"/>
                        </p:tgtEl>
                      </p:cBhvr>
                    </p:animEffect>
                  </p:childTnLst>
                </p:cTn>
              </p:par>
            </p:tnLst>
          </p:tmpl>
        </p:tmplLst>
      </p:bldP>
    </p:bld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chermvullende afbeeldin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6BA2A577-21F1-7046-AA42-DF49AEC8BCF0}"/>
              </a:ext>
            </a:extLst>
          </p:cNvPr>
          <p:cNvSpPr>
            <a:spLocks noGrp="1"/>
          </p:cNvSpPr>
          <p:nvPr>
            <p:ph type="pic" sz="quarter" idx="18" hasCustomPrompt="1"/>
          </p:nvPr>
        </p:nvSpPr>
        <p:spPr>
          <a:xfrm>
            <a:off x="336551" y="368300"/>
            <a:ext cx="11522074" cy="6121400"/>
          </a:xfrm>
          <a:prstGeom prst="rect">
            <a:avLst/>
          </a:prstGeom>
          <a:solidFill>
            <a:schemeClr val="bg1"/>
          </a:solidFill>
          <a:ln>
            <a:noFill/>
          </a:ln>
        </p:spPr>
        <p:txBody>
          <a:bodyPr anchor="ctr" anchorCtr="0"/>
          <a:lstStyle>
            <a:lvl1pPr algn="ctr">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Klik op icoontje om een beeld in te voegen</a:t>
            </a:r>
          </a:p>
        </p:txBody>
      </p:sp>
    </p:spTree>
    <p:extLst>
      <p:ext uri="{BB962C8B-B14F-4D97-AF65-F5344CB8AC3E}">
        <p14:creationId xmlns:p14="http://schemas.microsoft.com/office/powerpoint/2010/main" val="4226309169"/>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7" orient="horz" pos="2115">
          <p15:clr>
            <a:srgbClr val="FBAE40"/>
          </p15:clr>
        </p15:guide>
        <p15:guide id="18" orient="horz" pos="75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chermvullende afbeelding + bijschrift">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6BA2A577-21F1-7046-AA42-DF49AEC8BCF0}"/>
              </a:ext>
            </a:extLst>
          </p:cNvPr>
          <p:cNvSpPr>
            <a:spLocks noGrp="1"/>
          </p:cNvSpPr>
          <p:nvPr>
            <p:ph type="pic" sz="quarter" idx="18" hasCustomPrompt="1"/>
          </p:nvPr>
        </p:nvSpPr>
        <p:spPr>
          <a:xfrm>
            <a:off x="336551" y="368300"/>
            <a:ext cx="11522074" cy="5580000"/>
          </a:xfrm>
          <a:prstGeom prst="rect">
            <a:avLst/>
          </a:prstGeom>
          <a:solidFill>
            <a:schemeClr val="bg1"/>
          </a:solidFill>
          <a:ln>
            <a:noFill/>
          </a:ln>
        </p:spPr>
        <p:txBody>
          <a:bodyPr anchor="ctr" anchorCtr="0"/>
          <a:lstStyle>
            <a:lvl1pPr algn="ctr">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Klik op icoontje om een beeld in te voegen</a:t>
            </a:r>
          </a:p>
        </p:txBody>
      </p:sp>
      <p:sp>
        <p:nvSpPr>
          <p:cNvPr id="4" name="Tijdelijke aanduiding voor tekst 3">
            <a:extLst>
              <a:ext uri="{FF2B5EF4-FFF2-40B4-BE49-F238E27FC236}">
                <a16:creationId xmlns:a16="http://schemas.microsoft.com/office/drawing/2014/main" id="{2644E85E-CA6A-F844-A413-BC9479C4FF28}"/>
              </a:ext>
            </a:extLst>
          </p:cNvPr>
          <p:cNvSpPr>
            <a:spLocks noGrp="1"/>
          </p:cNvSpPr>
          <p:nvPr>
            <p:ph type="body" sz="quarter" idx="19" hasCustomPrompt="1"/>
          </p:nvPr>
        </p:nvSpPr>
        <p:spPr>
          <a:xfrm>
            <a:off x="336550" y="5948300"/>
            <a:ext cx="11522075" cy="541399"/>
          </a:xfrm>
          <a:prstGeom prst="rect">
            <a:avLst/>
          </a:prstGeom>
        </p:spPr>
        <p:txBody>
          <a:bodyPr lIns="0" bIns="0" anchor="b" anchorCtr="0"/>
          <a:lstStyle>
            <a:lvl1pPr marL="0" marR="0" indent="0" algn="l" defTabSz="914400" rtl="0" eaLnBrk="1" fontAlgn="auto" latinLnBrk="0" hangingPunct="1">
              <a:lnSpc>
                <a:spcPct val="110000"/>
              </a:lnSpc>
              <a:spcBef>
                <a:spcPts val="0"/>
              </a:spcBef>
              <a:spcAft>
                <a:spcPts val="0"/>
              </a:spcAft>
              <a:buClrTx/>
              <a:buSzTx/>
              <a:buFont typeface="Arial" pitchFamily="34" charset="0"/>
              <a:buNone/>
              <a:tabLst/>
              <a:defRPr lang="nl-NL" sz="1200" b="0" i="0" smtClean="0">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dirty="0" err="1"/>
              <a:t>Itasita</a:t>
            </a:r>
            <a:r>
              <a:rPr lang="nl-NL" dirty="0"/>
              <a:t> </a:t>
            </a:r>
            <a:r>
              <a:rPr lang="nl-NL" dirty="0" err="1"/>
              <a:t>sima</a:t>
            </a:r>
            <a:r>
              <a:rPr lang="nl-NL" dirty="0"/>
              <a:t> </a:t>
            </a:r>
            <a:r>
              <a:rPr lang="nl-NL" dirty="0" err="1"/>
              <a:t>dolor</a:t>
            </a:r>
            <a:r>
              <a:rPr lang="nl-NL" dirty="0"/>
              <a:t> min </a:t>
            </a:r>
            <a:r>
              <a:rPr lang="nl-NL" dirty="0" err="1"/>
              <a:t>evellor</a:t>
            </a:r>
            <a:r>
              <a:rPr lang="nl-NL" dirty="0"/>
              <a:t> </a:t>
            </a:r>
            <a:r>
              <a:rPr lang="nl-NL" dirty="0" err="1"/>
              <a:t>ratum</a:t>
            </a:r>
            <a:r>
              <a:rPr lang="nl-NL" dirty="0"/>
              <a:t> </a:t>
            </a:r>
            <a:r>
              <a:rPr lang="nl-NL" dirty="0" err="1"/>
              <a:t>laciis</a:t>
            </a:r>
            <a:r>
              <a:rPr lang="nl-NL" dirty="0"/>
              <a:t> et </a:t>
            </a:r>
            <a:r>
              <a:rPr lang="nl-NL" dirty="0" err="1"/>
              <a:t>quam</a:t>
            </a:r>
            <a:r>
              <a:rPr lang="nl-NL" dirty="0"/>
              <a:t> </a:t>
            </a:r>
            <a:r>
              <a:rPr lang="nl-NL" dirty="0" err="1"/>
              <a:t>voluptat</a:t>
            </a:r>
            <a:r>
              <a:rPr lang="nl-NL" dirty="0"/>
              <a:t> ut </a:t>
            </a:r>
            <a:r>
              <a:rPr lang="nl-NL" dirty="0" err="1"/>
              <a:t>lanis</a:t>
            </a:r>
            <a:r>
              <a:rPr lang="nl-NL" dirty="0"/>
              <a:t> </a:t>
            </a:r>
            <a:r>
              <a:rPr lang="nl-NL" dirty="0" err="1"/>
              <a:t>nit</a:t>
            </a:r>
            <a:r>
              <a:rPr lang="nl-NL" dirty="0"/>
              <a:t>, </a:t>
            </a:r>
            <a:r>
              <a:rPr lang="nl-NL" dirty="0" err="1"/>
              <a:t>eium</a:t>
            </a:r>
            <a:r>
              <a:rPr lang="nl-NL" dirty="0"/>
              <a:t> </a:t>
            </a:r>
            <a:r>
              <a:rPr lang="nl-NL" dirty="0" err="1"/>
              <a:t>quidus</a:t>
            </a:r>
            <a:r>
              <a:rPr lang="nl-NL" dirty="0"/>
              <a:t>, </a:t>
            </a:r>
            <a:r>
              <a:rPr lang="nl-NL" dirty="0" err="1"/>
              <a:t>quas</a:t>
            </a:r>
            <a:r>
              <a:rPr lang="nl-NL" dirty="0"/>
              <a:t> </a:t>
            </a:r>
            <a:r>
              <a:rPr lang="nl-NL" dirty="0" err="1"/>
              <a:t>nobis</a:t>
            </a:r>
            <a:r>
              <a:rPr lang="nl-NL" dirty="0"/>
              <a:t> </a:t>
            </a:r>
            <a:r>
              <a:rPr lang="nl-NL" dirty="0" err="1"/>
              <a:t>inusam</a:t>
            </a:r>
            <a:r>
              <a:rPr lang="nl-NL" dirty="0"/>
              <a:t> </a:t>
            </a:r>
            <a:r>
              <a:rPr lang="nl-NL" dirty="0" err="1"/>
              <a:t>cuptate</a:t>
            </a:r>
            <a:r>
              <a:rPr lang="nl-NL" dirty="0"/>
              <a:t> </a:t>
            </a:r>
            <a:r>
              <a:rPr lang="nl-NL" dirty="0" err="1"/>
              <a:t>mper</a:t>
            </a:r>
            <a:r>
              <a:rPr lang="nl-NL" dirty="0"/>
              <a:t> </a:t>
            </a:r>
            <a:r>
              <a:rPr lang="nl-NL" dirty="0" err="1"/>
              <a:t>nobit</a:t>
            </a:r>
            <a:r>
              <a:rPr lang="nl-NL" dirty="0"/>
              <a:t> hit </a:t>
            </a:r>
            <a:r>
              <a:rPr lang="nl-NL" dirty="0" err="1"/>
              <a:t>eliquam</a:t>
            </a:r>
            <a:r>
              <a:rPr lang="nl-NL" dirty="0"/>
              <a:t> </a:t>
            </a:r>
            <a:r>
              <a:rPr lang="nl-NL" dirty="0" err="1"/>
              <a:t>cori</a:t>
            </a:r>
            <a:r>
              <a:rPr lang="nl-NL" dirty="0"/>
              <a:t> </a:t>
            </a:r>
            <a:r>
              <a:rPr lang="nl-NL" dirty="0" err="1"/>
              <a:t>voloreicid</a:t>
            </a:r>
            <a:r>
              <a:rPr lang="nl-NL" dirty="0"/>
              <a:t> </a:t>
            </a:r>
            <a:r>
              <a:rPr lang="nl-NL" dirty="0" err="1"/>
              <a:t>mil</a:t>
            </a:r>
            <a:r>
              <a:rPr lang="nl-NL" dirty="0"/>
              <a:t> </a:t>
            </a:r>
            <a:r>
              <a:rPr lang="nl-NL" dirty="0" err="1"/>
              <a:t>minihilis</a:t>
            </a:r>
            <a:r>
              <a:rPr lang="nl-NL" dirty="0"/>
              <a:t> </a:t>
            </a:r>
            <a:r>
              <a:rPr lang="nl-NL" dirty="0" err="1"/>
              <a:t>aut</a:t>
            </a:r>
            <a:r>
              <a:rPr lang="nl-NL" dirty="0"/>
              <a:t> </a:t>
            </a:r>
            <a:r>
              <a:rPr lang="nl-NL" dirty="0" err="1"/>
              <a:t>milit</a:t>
            </a:r>
            <a:r>
              <a:rPr lang="nl-NL" dirty="0"/>
              <a:t> es </a:t>
            </a:r>
            <a:r>
              <a:rPr lang="nl-NL" dirty="0" err="1"/>
              <a:t>sum</a:t>
            </a:r>
            <a:r>
              <a:rPr lang="nl-NL" dirty="0"/>
              <a:t> </a:t>
            </a:r>
            <a:r>
              <a:rPr lang="nl-NL" dirty="0" err="1"/>
              <a:t>eicatet</a:t>
            </a:r>
            <a:r>
              <a:rPr lang="nl-NL" dirty="0"/>
              <a:t> ad mi, </a:t>
            </a:r>
            <a:r>
              <a:rPr lang="nl-NL" dirty="0" err="1"/>
              <a:t>unt</a:t>
            </a:r>
            <a:r>
              <a:rPr lang="nl-NL" dirty="0"/>
              <a:t> </a:t>
            </a:r>
            <a:r>
              <a:rPr lang="nl-NL" dirty="0" err="1"/>
              <a:t>qui</a:t>
            </a:r>
            <a:r>
              <a:rPr lang="nl-NL" dirty="0"/>
              <a:t> </a:t>
            </a:r>
            <a:r>
              <a:rPr lang="nl-NL" dirty="0" err="1"/>
              <a:t>dionseq</a:t>
            </a:r>
            <a:r>
              <a:rPr lang="nl-NL" dirty="0"/>
              <a:t> </a:t>
            </a:r>
            <a:r>
              <a:rPr lang="nl-NL" dirty="0" err="1"/>
              <a:t>uatusae</a:t>
            </a:r>
            <a:r>
              <a:rPr lang="nl-NL" dirty="0"/>
              <a:t> </a:t>
            </a:r>
            <a:r>
              <a:rPr lang="nl-NL" dirty="0" err="1"/>
              <a:t>verferf</a:t>
            </a:r>
            <a:r>
              <a:rPr lang="nl-NL" dirty="0"/>
              <a:t> </a:t>
            </a:r>
            <a:r>
              <a:rPr lang="nl-NL" dirty="0" err="1"/>
              <a:t>erumquunt</a:t>
            </a:r>
            <a:r>
              <a:rPr lang="nl-NL" dirty="0"/>
              <a:t>. &lt;Max. 40 woorden&gt; </a:t>
            </a:r>
          </a:p>
        </p:txBody>
      </p:sp>
    </p:spTree>
    <p:extLst>
      <p:ext uri="{BB962C8B-B14F-4D97-AF65-F5344CB8AC3E}">
        <p14:creationId xmlns:p14="http://schemas.microsoft.com/office/powerpoint/2010/main" val="1685997890"/>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7" orient="horz" pos="2115">
          <p15:clr>
            <a:srgbClr val="FBAE40"/>
          </p15:clr>
        </p15:guide>
        <p15:guide id="18" orient="horz" pos="75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oofdstuk / citaat">
    <p:spTree>
      <p:nvGrpSpPr>
        <p:cNvPr id="1" name=""/>
        <p:cNvGrpSpPr/>
        <p:nvPr/>
      </p:nvGrpSpPr>
      <p:grpSpPr>
        <a:xfrm>
          <a:off x="0" y="0"/>
          <a:ext cx="0" cy="0"/>
          <a:chOff x="0" y="0"/>
          <a:chExt cx="0" cy="0"/>
        </a:xfrm>
      </p:grpSpPr>
      <p:sp>
        <p:nvSpPr>
          <p:cNvPr id="18" name="Titel 1">
            <a:extLst>
              <a:ext uri="{FF2B5EF4-FFF2-40B4-BE49-F238E27FC236}">
                <a16:creationId xmlns:a16="http://schemas.microsoft.com/office/drawing/2014/main" id="{2133EB5A-69B9-1740-8101-0C004BB7DA6D}"/>
              </a:ext>
            </a:extLst>
          </p:cNvPr>
          <p:cNvSpPr>
            <a:spLocks noGrp="1"/>
          </p:cNvSpPr>
          <p:nvPr>
            <p:ph type="ctrTitle" hasCustomPrompt="1"/>
          </p:nvPr>
        </p:nvSpPr>
        <p:spPr>
          <a:xfrm>
            <a:off x="393291" y="1180848"/>
            <a:ext cx="11374640" cy="4603578"/>
          </a:xfrm>
          <a:prstGeom prst="rect">
            <a:avLst/>
          </a:prstGeom>
        </p:spPr>
        <p:txBody>
          <a:bodyPr anchor="ctr" anchorCtr="0"/>
          <a:lstStyle>
            <a:lvl1pPr marL="0" marR="0" indent="0" algn="ctr" defTabSz="914400" rtl="0" eaLnBrk="1" fontAlgn="auto" latinLnBrk="0" hangingPunct="1">
              <a:lnSpc>
                <a:spcPct val="100000"/>
              </a:lnSpc>
              <a:spcBef>
                <a:spcPct val="0"/>
              </a:spcBef>
              <a:spcAft>
                <a:spcPts val="0"/>
              </a:spcAft>
              <a:buClrTx/>
              <a:buSzTx/>
              <a:buFontTx/>
              <a:buNone/>
              <a:tabLst/>
              <a:defRPr sz="4100" b="0" i="1">
                <a:latin typeface="Merriweather" panose="02060503050406030704" pitchFamily="18" charset="77"/>
              </a:defRPr>
            </a:lvl1pPr>
          </a:lstStyle>
          <a:p>
            <a:r>
              <a:rPr lang="nl-NL" noProof="0" dirty="0"/>
              <a:t>Hoofdstuktitel of Quote slide.</a:t>
            </a:r>
            <a:br>
              <a:rPr lang="nl-NL" noProof="0" dirty="0"/>
            </a:br>
            <a:r>
              <a:rPr lang="nl-NL" noProof="0" dirty="0"/>
              <a:t>(Vul Naam Achternaam en Functie niet in, </a:t>
            </a:r>
            <a:br>
              <a:rPr lang="nl-NL" noProof="0" dirty="0"/>
            </a:br>
            <a:r>
              <a:rPr lang="nl-NL" noProof="0" dirty="0"/>
              <a:t>in geval van hoofdstuktitel.)</a:t>
            </a:r>
          </a:p>
        </p:txBody>
      </p:sp>
      <p:sp>
        <p:nvSpPr>
          <p:cNvPr id="33" name="Tijdelijke aanduiding voor tekst 32">
            <a:extLst>
              <a:ext uri="{FF2B5EF4-FFF2-40B4-BE49-F238E27FC236}">
                <a16:creationId xmlns:a16="http://schemas.microsoft.com/office/drawing/2014/main" id="{509A3404-C322-574D-996D-93CFC2296001}"/>
              </a:ext>
            </a:extLst>
          </p:cNvPr>
          <p:cNvSpPr>
            <a:spLocks noGrp="1"/>
          </p:cNvSpPr>
          <p:nvPr>
            <p:ph type="body" sz="quarter" idx="15" hasCustomPrompt="1"/>
          </p:nvPr>
        </p:nvSpPr>
        <p:spPr>
          <a:xfrm>
            <a:off x="3578225" y="5792377"/>
            <a:ext cx="5038725" cy="217169"/>
          </a:xfrm>
          <a:prstGeom prst="rect">
            <a:avLst/>
          </a:prstGeom>
        </p:spPr>
        <p:txBody>
          <a:bodyPr/>
          <a:lstStyle>
            <a:lvl1pPr algn="ctr">
              <a:defRPr sz="1200" b="1" i="0">
                <a:latin typeface="Open Sans" panose="020B0606030504020204" pitchFamily="34" charset="0"/>
                <a:ea typeface="Open Sans" panose="020B0606030504020204" pitchFamily="34" charset="0"/>
                <a:cs typeface="Open Sans" panose="020B0606030504020204" pitchFamily="34" charset="0"/>
              </a:defRPr>
            </a:lvl1pPr>
          </a:lstStyle>
          <a:p>
            <a:r>
              <a:rPr lang="nl-NL" noProof="0" dirty="0"/>
              <a:t>Naam Achternaam</a:t>
            </a:r>
          </a:p>
        </p:txBody>
      </p:sp>
      <p:sp>
        <p:nvSpPr>
          <p:cNvPr id="35" name="Tijdelijke aanduiding voor tekst 34">
            <a:extLst>
              <a:ext uri="{FF2B5EF4-FFF2-40B4-BE49-F238E27FC236}">
                <a16:creationId xmlns:a16="http://schemas.microsoft.com/office/drawing/2014/main" id="{D6F025CA-08AA-BB4D-A7AA-3CD26CC85FA1}"/>
              </a:ext>
            </a:extLst>
          </p:cNvPr>
          <p:cNvSpPr>
            <a:spLocks noGrp="1"/>
          </p:cNvSpPr>
          <p:nvPr>
            <p:ph type="body" sz="quarter" idx="16" hasCustomPrompt="1"/>
          </p:nvPr>
        </p:nvSpPr>
        <p:spPr>
          <a:xfrm>
            <a:off x="3578225" y="6017497"/>
            <a:ext cx="5038725" cy="270592"/>
          </a:xfrm>
          <a:prstGeom prst="rect">
            <a:avLst/>
          </a:prstGeom>
        </p:spPr>
        <p:txBody>
          <a:bodyPr/>
          <a:lstStyle>
            <a:lvl1pPr algn="ctr">
              <a:defRPr sz="12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Functie</a:t>
            </a:r>
          </a:p>
        </p:txBody>
      </p:sp>
      <p:pic>
        <p:nvPicPr>
          <p:cNvPr id="6" name="Afbeelding 5">
            <a:extLst>
              <a:ext uri="{FF2B5EF4-FFF2-40B4-BE49-F238E27FC236}">
                <a16:creationId xmlns:a16="http://schemas.microsoft.com/office/drawing/2014/main" id="{2DC8FAC9-B7A6-D245-A721-1BE50C9FF2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3600" y="6001200"/>
            <a:ext cx="1727308" cy="679158"/>
          </a:xfrm>
          <a:prstGeom prst="rect">
            <a:avLst/>
          </a:prstGeom>
          <a:ln>
            <a:noFill/>
          </a:ln>
        </p:spPr>
      </p:pic>
    </p:spTree>
    <p:extLst>
      <p:ext uri="{BB962C8B-B14F-4D97-AF65-F5344CB8AC3E}">
        <p14:creationId xmlns:p14="http://schemas.microsoft.com/office/powerpoint/2010/main" val="891422207"/>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11">
          <p15:clr>
            <a:srgbClr val="FBAE40"/>
          </p15:clr>
        </p15:guide>
        <p15:guide id="7" pos="6200">
          <p15:clr>
            <a:srgbClr val="FBAE40"/>
          </p15:clr>
        </p15:guide>
        <p15:guide id="8" pos="6290">
          <p15:clr>
            <a:srgbClr val="FBAE40"/>
          </p15:clr>
        </p15:guide>
        <p15:guide id="9" pos="4998">
          <p15:clr>
            <a:srgbClr val="FBAE40"/>
          </p15:clr>
        </p15:guide>
        <p15:guide id="10" pos="3864">
          <p15:clr>
            <a:srgbClr val="FBAE40"/>
          </p15:clr>
        </p15:guide>
        <p15:guide id="11" pos="3773">
          <p15:clr>
            <a:srgbClr val="FBAE40"/>
          </p15:clr>
        </p15:guide>
        <p15:guide id="12" pos="2662">
          <p15:clr>
            <a:srgbClr val="FBAE40"/>
          </p15:clr>
        </p15:guide>
        <p15:guide id="13" pos="2571">
          <p15:clr>
            <a:srgbClr val="FBAE40"/>
          </p15:clr>
        </p15:guide>
        <p15:guide id="14" pos="1460">
          <p15:clr>
            <a:srgbClr val="FBAE40"/>
          </p15:clr>
        </p15:guide>
        <p15:guide id="15" pos="1346">
          <p15:clr>
            <a:srgbClr val="FBAE40"/>
          </p15:clr>
        </p15:guide>
        <p15:guide id="16" orient="horz" pos="754">
          <p15:clr>
            <a:srgbClr val="FBAE40"/>
          </p15:clr>
        </p15:guide>
        <p15:guide id="17" orient="horz" pos="211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ofdstuk / citaat + afbeelding rechts">
    <p:spTree>
      <p:nvGrpSpPr>
        <p:cNvPr id="1" name=""/>
        <p:cNvGrpSpPr/>
        <p:nvPr/>
      </p:nvGrpSpPr>
      <p:grpSpPr>
        <a:xfrm>
          <a:off x="0" y="0"/>
          <a:ext cx="0" cy="0"/>
          <a:chOff x="0" y="0"/>
          <a:chExt cx="0" cy="0"/>
        </a:xfrm>
      </p:grpSpPr>
      <p:sp>
        <p:nvSpPr>
          <p:cNvPr id="18" name="Titel 1">
            <a:extLst>
              <a:ext uri="{FF2B5EF4-FFF2-40B4-BE49-F238E27FC236}">
                <a16:creationId xmlns:a16="http://schemas.microsoft.com/office/drawing/2014/main" id="{2133EB5A-69B9-1740-8101-0C004BB7DA6D}"/>
              </a:ext>
            </a:extLst>
          </p:cNvPr>
          <p:cNvSpPr>
            <a:spLocks noGrp="1"/>
          </p:cNvSpPr>
          <p:nvPr>
            <p:ph type="ctrTitle" hasCustomPrompt="1"/>
          </p:nvPr>
        </p:nvSpPr>
        <p:spPr>
          <a:xfrm>
            <a:off x="338138" y="371475"/>
            <a:ext cx="5580062" cy="43200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lang="nl-NL" sz="4100" b="0" i="1" smtClean="0">
                <a:effectLst/>
                <a:latin typeface="Merriweather" panose="02060503050406030704" pitchFamily="18" charset="77"/>
              </a:defRPr>
            </a:lvl1pPr>
          </a:lstStyle>
          <a:p>
            <a:r>
              <a:rPr lang="nl-NL" noProof="0" dirty="0"/>
              <a:t>Hoofdstuktitel of Quote slide. (Vul Naam Achternaam </a:t>
            </a:r>
            <a:br>
              <a:rPr lang="nl-NL" noProof="0" dirty="0"/>
            </a:br>
            <a:r>
              <a:rPr lang="nl-NL" noProof="0" dirty="0"/>
              <a:t>en Functie niet in, </a:t>
            </a:r>
            <a:br>
              <a:rPr lang="nl-NL" noProof="0" dirty="0"/>
            </a:br>
            <a:r>
              <a:rPr lang="nl-NL" noProof="0" dirty="0"/>
              <a:t>in geval van hoofdstuktitel.)</a:t>
            </a:r>
          </a:p>
        </p:txBody>
      </p:sp>
      <p:sp>
        <p:nvSpPr>
          <p:cNvPr id="5" name="Tijdelijke aanduiding voor afbeelding 4">
            <a:extLst>
              <a:ext uri="{FF2B5EF4-FFF2-40B4-BE49-F238E27FC236}">
                <a16:creationId xmlns:a16="http://schemas.microsoft.com/office/drawing/2014/main" id="{6BA2A577-21F1-7046-AA42-DF49AEC8BCF0}"/>
              </a:ext>
            </a:extLst>
          </p:cNvPr>
          <p:cNvSpPr>
            <a:spLocks noGrp="1"/>
          </p:cNvSpPr>
          <p:nvPr>
            <p:ph type="pic" sz="quarter" idx="18" hasCustomPrompt="1"/>
          </p:nvPr>
        </p:nvSpPr>
        <p:spPr>
          <a:xfrm>
            <a:off x="6276975" y="368301"/>
            <a:ext cx="5581650" cy="6121400"/>
          </a:xfrm>
          <a:prstGeom prst="rect">
            <a:avLst/>
          </a:prstGeom>
          <a:solidFill>
            <a:schemeClr val="bg1"/>
          </a:solidFill>
          <a:ln>
            <a:noFill/>
          </a:ln>
        </p:spPr>
        <p:txBody>
          <a:bodyPr anchor="ctr" anchorCtr="0"/>
          <a:lstStyle>
            <a:lvl1pPr algn="ctr">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Klik op icoontje om een beeld in te voegen</a:t>
            </a:r>
          </a:p>
        </p:txBody>
      </p:sp>
      <p:sp>
        <p:nvSpPr>
          <p:cNvPr id="6" name="Tijdelijke aanduiding voor tekst 32">
            <a:extLst>
              <a:ext uri="{FF2B5EF4-FFF2-40B4-BE49-F238E27FC236}">
                <a16:creationId xmlns:a16="http://schemas.microsoft.com/office/drawing/2014/main" id="{8A6E6E10-CABC-FF47-8209-224B9E9C5A85}"/>
              </a:ext>
            </a:extLst>
          </p:cNvPr>
          <p:cNvSpPr>
            <a:spLocks noGrp="1"/>
          </p:cNvSpPr>
          <p:nvPr>
            <p:ph type="body" sz="quarter" idx="15" hasCustomPrompt="1"/>
          </p:nvPr>
        </p:nvSpPr>
        <p:spPr>
          <a:xfrm>
            <a:off x="338138" y="5498552"/>
            <a:ext cx="5580062" cy="217169"/>
          </a:xfrm>
          <a:prstGeom prst="rect">
            <a:avLst/>
          </a:prstGeom>
        </p:spPr>
        <p:txBody>
          <a:bodyPr/>
          <a:lstStyle>
            <a:lvl1pPr algn="l">
              <a:defRPr sz="1200" b="1" i="0">
                <a:latin typeface="Open Sans" panose="020B0606030504020204" pitchFamily="34" charset="0"/>
                <a:ea typeface="Open Sans" panose="020B0606030504020204" pitchFamily="34" charset="0"/>
                <a:cs typeface="Open Sans" panose="020B0606030504020204" pitchFamily="34" charset="0"/>
              </a:defRPr>
            </a:lvl1pPr>
          </a:lstStyle>
          <a:p>
            <a:r>
              <a:rPr lang="nl-NL" noProof="0" dirty="0"/>
              <a:t>Naam Achternaam</a:t>
            </a:r>
          </a:p>
        </p:txBody>
      </p:sp>
      <p:sp>
        <p:nvSpPr>
          <p:cNvPr id="7" name="Tijdelijke aanduiding voor tekst 34">
            <a:extLst>
              <a:ext uri="{FF2B5EF4-FFF2-40B4-BE49-F238E27FC236}">
                <a16:creationId xmlns:a16="http://schemas.microsoft.com/office/drawing/2014/main" id="{79749A39-F36C-EA43-9B19-3B58CEBDFCD8}"/>
              </a:ext>
            </a:extLst>
          </p:cNvPr>
          <p:cNvSpPr>
            <a:spLocks noGrp="1"/>
          </p:cNvSpPr>
          <p:nvPr>
            <p:ph type="body" sz="quarter" idx="16" hasCustomPrompt="1"/>
          </p:nvPr>
        </p:nvSpPr>
        <p:spPr>
          <a:xfrm>
            <a:off x="338138" y="5715721"/>
            <a:ext cx="5580062" cy="270592"/>
          </a:xfrm>
          <a:prstGeom prst="rect">
            <a:avLst/>
          </a:prstGeom>
        </p:spPr>
        <p:txBody>
          <a:bodyPr/>
          <a:lstStyle>
            <a:lvl1pPr algn="l">
              <a:defRPr sz="12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nl-NL" noProof="0" dirty="0"/>
              <a:t>Functie</a:t>
            </a:r>
          </a:p>
        </p:txBody>
      </p:sp>
      <p:pic>
        <p:nvPicPr>
          <p:cNvPr id="9" name="Afbeelding 8">
            <a:extLst>
              <a:ext uri="{FF2B5EF4-FFF2-40B4-BE49-F238E27FC236}">
                <a16:creationId xmlns:a16="http://schemas.microsoft.com/office/drawing/2014/main" id="{3A1BA73D-3287-254B-A001-9F2759645E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3600" y="6001200"/>
            <a:ext cx="1727308" cy="679158"/>
          </a:xfrm>
          <a:prstGeom prst="rect">
            <a:avLst/>
          </a:prstGeom>
          <a:ln>
            <a:noFill/>
          </a:ln>
        </p:spPr>
      </p:pic>
    </p:spTree>
    <p:extLst>
      <p:ext uri="{BB962C8B-B14F-4D97-AF65-F5344CB8AC3E}">
        <p14:creationId xmlns:p14="http://schemas.microsoft.com/office/powerpoint/2010/main" val="2723335801"/>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7" orient="horz" pos="2115">
          <p15:clr>
            <a:srgbClr val="FBAE40"/>
          </p15:clr>
        </p15:guide>
        <p15:guide id="18" orient="horz" pos="75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7.jp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983206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1" r:id="rId6"/>
    <p:sldLayoutId id="2147483712" r:id="rId7"/>
    <p:sldLayoutId id="2147483713" r:id="rId8"/>
    <p:sldLayoutId id="2147483714" r:id="rId9"/>
    <p:sldLayoutId id="2147483716" r:id="rId10"/>
    <p:sldLayoutId id="2147483717" r:id="rId11"/>
    <p:sldLayoutId id="2147483730" r:id="rId12"/>
  </p:sldLayoutIdLst>
  <p:hf sldNum="0" hdr="0" ftr="0"/>
  <p:txStyles>
    <p:titleStyle>
      <a:lvl1pPr algn="l" defTabSz="914400" rtl="0" eaLnBrk="1" latinLnBrk="0" hangingPunct="1">
        <a:spcBef>
          <a:spcPct val="0"/>
        </a:spcBef>
        <a:buNone/>
        <a:defRPr sz="2100" b="0" i="0" kern="1200">
          <a:solidFill>
            <a:schemeClr val="tx1"/>
          </a:solidFill>
          <a:latin typeface="Merriweather Regular" panose="02060503050406030704" pitchFamily="18" charset="77"/>
          <a:ea typeface="+mj-ea"/>
          <a:cs typeface="+mj-cs"/>
        </a:defRPr>
      </a:lvl1pPr>
    </p:titleStyle>
    <p:bodyStyle>
      <a:lvl1pPr marL="0" indent="0" algn="l" defTabSz="914400" rtl="0" eaLnBrk="1" latinLnBrk="0" hangingPunct="1">
        <a:lnSpc>
          <a:spcPct val="110000"/>
        </a:lnSpc>
        <a:spcBef>
          <a:spcPts val="0"/>
        </a:spcBef>
        <a:buFont typeface="Arial" pitchFamily="34" charset="0"/>
        <a:buNone/>
        <a:defRPr sz="1600"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914400" rtl="0" eaLnBrk="1" latinLnBrk="0" hangingPunct="1">
        <a:lnSpc>
          <a:spcPct val="110000"/>
        </a:lnSpc>
        <a:spcBef>
          <a:spcPts val="0"/>
        </a:spcBef>
        <a:buFont typeface="Arial" pitchFamily="34" charset="0"/>
        <a:buNone/>
        <a:defRPr sz="1600" b="1"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70000" indent="-270000" algn="l" defTabSz="914400" rtl="0" eaLnBrk="1" latinLnBrk="0" hangingPunct="1">
        <a:lnSpc>
          <a:spcPct val="110000"/>
        </a:lnSpc>
        <a:spcBef>
          <a:spcPts val="2100"/>
        </a:spcBef>
        <a:buFont typeface="Verdana" pitchFamily="34" charset="0"/>
        <a:buChar char="•"/>
        <a:defRPr sz="1600"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70000" indent="-270000" algn="l" defTabSz="914400" rtl="0" eaLnBrk="1" latinLnBrk="0" hangingPunct="1">
        <a:lnSpc>
          <a:spcPct val="110000"/>
        </a:lnSpc>
        <a:spcBef>
          <a:spcPts val="2100"/>
        </a:spcBef>
        <a:buFont typeface="Verdana" pitchFamily="34" charset="0"/>
        <a:buChar char="•"/>
        <a:defRPr sz="1600"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810000" indent="-270000" algn="l" defTabSz="914400" rtl="0" eaLnBrk="1" latinLnBrk="0" hangingPunct="1">
        <a:lnSpc>
          <a:spcPct val="110000"/>
        </a:lnSpc>
        <a:spcBef>
          <a:spcPts val="0"/>
        </a:spcBef>
        <a:buFont typeface="Verdana" pitchFamily="34" charset="0"/>
        <a:buChar char="–"/>
        <a:defRPr sz="1600"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419" y="365126"/>
            <a:ext cx="10518338" cy="1325563"/>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838419" y="1825625"/>
            <a:ext cx="10518338" cy="4351338"/>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418" y="6356351"/>
            <a:ext cx="274391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6CBBE-37D4-A242-9E15-928E1C3FCDDA}" type="datetimeFigureOut">
              <a:rPr lang="nl-NL" smtClean="0"/>
              <a:t>07-02-20</a:t>
            </a:fld>
            <a:endParaRPr lang="nl-NL"/>
          </a:p>
        </p:txBody>
      </p:sp>
      <p:sp>
        <p:nvSpPr>
          <p:cNvPr id="5" name="Tijdelijke aanduiding voor voettekst 4"/>
          <p:cNvSpPr>
            <a:spLocks noGrp="1"/>
          </p:cNvSpPr>
          <p:nvPr>
            <p:ph type="ftr" sz="quarter" idx="3"/>
          </p:nvPr>
        </p:nvSpPr>
        <p:spPr>
          <a:xfrm>
            <a:off x="4039652" y="6356351"/>
            <a:ext cx="411587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2843" y="6356351"/>
            <a:ext cx="27439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E7923C-F9C4-E241-B672-BD91F48639F5}" type="slidenum">
              <a:rPr lang="nl-NL" smtClean="0"/>
              <a:t>‹nr.›</a:t>
            </a:fld>
            <a:endParaRPr lang="nl-NL"/>
          </a:p>
        </p:txBody>
      </p:sp>
    </p:spTree>
    <p:extLst>
      <p:ext uri="{BB962C8B-B14F-4D97-AF65-F5344CB8AC3E}">
        <p14:creationId xmlns:p14="http://schemas.microsoft.com/office/powerpoint/2010/main" val="69889010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609759" y="1600202"/>
            <a:ext cx="10975658"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759" y="6356352"/>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8BC568A-44FC-A04E-974D-7181503AE5A1}" type="datetimeFigureOut">
              <a:rPr lang="nl-NL" smtClean="0">
                <a:solidFill>
                  <a:prstClr val="black">
                    <a:tint val="75000"/>
                  </a:prstClr>
                </a:solidFill>
              </a:rPr>
              <a:pPr defTabSz="457200"/>
              <a:t>07-02-20</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6685" y="6356352"/>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9875" y="6356352"/>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67CC6B9-BF5C-EB4E-8525-70C2559CE230}" type="slidenum">
              <a:rPr lang="nl-NL" smtClean="0">
                <a:solidFill>
                  <a:prstClr val="black">
                    <a:tint val="75000"/>
                  </a:prstClr>
                </a:solidFill>
              </a:rPr>
              <a:pPr defTabSz="457200"/>
              <a:t>‹nr.›</a:t>
            </a:fld>
            <a:endParaRPr lang="nl-NL">
              <a:solidFill>
                <a:prstClr val="black">
                  <a:tint val="75000"/>
                </a:prstClr>
              </a:solidFill>
            </a:endParaRPr>
          </a:p>
        </p:txBody>
      </p:sp>
    </p:spTree>
    <p:extLst>
      <p:ext uri="{BB962C8B-B14F-4D97-AF65-F5344CB8AC3E}">
        <p14:creationId xmlns:p14="http://schemas.microsoft.com/office/powerpoint/2010/main" val="416855431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voettekst 2"/>
          <p:cNvSpPr>
            <a:spLocks noGrp="1"/>
          </p:cNvSpPr>
          <p:nvPr>
            <p:ph type="ftr" sz="quarter" idx="3"/>
          </p:nvPr>
        </p:nvSpPr>
        <p:spPr>
          <a:xfrm>
            <a:off x="564328" y="6490659"/>
            <a:ext cx="5533259" cy="224541"/>
          </a:xfrm>
          <a:prstGeom prst="rect">
            <a:avLst/>
          </a:prstGeom>
        </p:spPr>
        <p:txBody>
          <a:bodyPr vert="horz" wrap="none" lIns="0" tIns="0" rIns="0" bIns="0" rtlCol="0" anchor="b" anchorCtr="0"/>
          <a:lstStyle>
            <a:lvl1pPr>
              <a:defRPr lang="nl-NL" sz="733" b="1">
                <a:latin typeface="Arial" pitchFamily="34" charset="0"/>
                <a:cs typeface="Arial" pitchFamily="34" charset="0"/>
              </a:defRPr>
            </a:lvl1pPr>
          </a:lstStyle>
          <a:p>
            <a:r>
              <a:rPr lang="nl-NL" dirty="0"/>
              <a:t>Duurzame warmte, hoe organiseer je dat?</a:t>
            </a:r>
          </a:p>
        </p:txBody>
      </p:sp>
      <p:sp>
        <p:nvSpPr>
          <p:cNvPr id="9" name="Tijdelijke aanduiding voor dianummer 5"/>
          <p:cNvSpPr>
            <a:spLocks noGrp="1"/>
          </p:cNvSpPr>
          <p:nvPr>
            <p:ph type="sldNum" sz="quarter" idx="4"/>
          </p:nvPr>
        </p:nvSpPr>
        <p:spPr>
          <a:xfrm>
            <a:off x="564328" y="6490659"/>
            <a:ext cx="5533259" cy="224541"/>
          </a:xfrm>
          <a:prstGeom prst="rect">
            <a:avLst/>
          </a:prstGeom>
        </p:spPr>
        <p:txBody>
          <a:bodyPr vert="horz" wrap="none" lIns="0" tIns="0" rIns="0" bIns="0" rtlCol="0" anchor="b" anchorCtr="0"/>
          <a:lstStyle>
            <a:lvl1pPr algn="l">
              <a:defRPr sz="733" b="1">
                <a:solidFill>
                  <a:schemeClr val="tx1"/>
                </a:solidFill>
                <a:latin typeface="Arial" pitchFamily="34" charset="0"/>
                <a:cs typeface="Arial" pitchFamily="34" charset="0"/>
              </a:defRPr>
            </a:lvl1pPr>
          </a:lstStyle>
          <a:p>
            <a:fld id="{60A1B602-CD3E-AC41-8242-DD367490E7D3}" type="slidenum">
              <a:rPr lang="nl-NL" smtClean="0"/>
              <a:pPr/>
              <a:t>‹nr.›</a:t>
            </a:fld>
            <a:endParaRPr lang="nl-NL" dirty="0"/>
          </a:p>
        </p:txBody>
      </p:sp>
      <p:sp>
        <p:nvSpPr>
          <p:cNvPr id="11" name="Tijdelijke aanduiding voor titel 1"/>
          <p:cNvSpPr>
            <a:spLocks noGrp="1"/>
          </p:cNvSpPr>
          <p:nvPr>
            <p:ph type="title"/>
          </p:nvPr>
        </p:nvSpPr>
        <p:spPr>
          <a:xfrm>
            <a:off x="564328" y="1197733"/>
            <a:ext cx="11071683" cy="960000"/>
          </a:xfrm>
          <a:prstGeom prst="rect">
            <a:avLst/>
          </a:prstGeom>
        </p:spPr>
        <p:txBody>
          <a:bodyPr vert="horz" lIns="0" tIns="0" rIns="0" bIns="0" rtlCol="0" anchor="t" anchorCtr="0">
            <a:noAutofit/>
          </a:bodyPr>
          <a:lstStyle/>
          <a:p>
            <a:r>
              <a:rPr lang="nl-NL" dirty="0"/>
              <a:t>Klik om de stijl te bewerken</a:t>
            </a:r>
          </a:p>
        </p:txBody>
      </p:sp>
      <p:sp>
        <p:nvSpPr>
          <p:cNvPr id="12" name="Tijdelijke aanduiding voor tekst 2"/>
          <p:cNvSpPr>
            <a:spLocks noGrp="1"/>
          </p:cNvSpPr>
          <p:nvPr>
            <p:ph type="body" idx="1"/>
          </p:nvPr>
        </p:nvSpPr>
        <p:spPr>
          <a:xfrm>
            <a:off x="564328" y="2328333"/>
            <a:ext cx="11071683" cy="4113600"/>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jdelijke aanduiding voor datum 1"/>
          <p:cNvSpPr>
            <a:spLocks noGrp="1"/>
          </p:cNvSpPr>
          <p:nvPr>
            <p:ph type="dt" sz="half" idx="2"/>
          </p:nvPr>
        </p:nvSpPr>
        <p:spPr>
          <a:xfrm>
            <a:off x="9561017" y="6489600"/>
            <a:ext cx="2075212" cy="225600"/>
          </a:xfrm>
          <a:prstGeom prst="rect">
            <a:avLst/>
          </a:prstGeom>
        </p:spPr>
        <p:txBody>
          <a:bodyPr vert="horz" wrap="none" lIns="0" tIns="0" rIns="0" bIns="0" rtlCol="0" anchor="b" anchorCtr="0"/>
          <a:lstStyle>
            <a:lvl1pPr algn="r">
              <a:defRPr lang="nl-NL" sz="733" b="1" smtClean="0">
                <a:latin typeface="Arial" pitchFamily="34" charset="0"/>
                <a:cs typeface="Arial" pitchFamily="34" charset="0"/>
              </a:defRPr>
            </a:lvl1pPr>
          </a:lstStyle>
          <a:p>
            <a:fld id="{15C9501B-970B-4D5B-8A94-9A87DC4C88AA}" type="datetimeFigureOut">
              <a:rPr lang="nl-NL" smtClean="0"/>
              <a:pPr/>
              <a:t>07-02-20</a:t>
            </a:fld>
            <a:endParaRPr lang="nl-NL" dirty="0"/>
          </a:p>
        </p:txBody>
      </p:sp>
    </p:spTree>
    <p:extLst>
      <p:ext uri="{BB962C8B-B14F-4D97-AF65-F5344CB8AC3E}">
        <p14:creationId xmlns:p14="http://schemas.microsoft.com/office/powerpoint/2010/main" val="42843986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hf sldNum="0" hdr="0" dt="0"/>
  <p:txStyles>
    <p:titleStyle>
      <a:lvl1pPr algn="l" defTabSz="609585" rtl="0" eaLnBrk="1" latinLnBrk="0" hangingPunct="1">
        <a:spcBef>
          <a:spcPct val="0"/>
        </a:spcBef>
        <a:buNone/>
        <a:defRPr sz="3067" b="0" kern="1200" cap="all" spc="0" baseline="0">
          <a:solidFill>
            <a:schemeClr val="tx2"/>
          </a:solidFill>
          <a:latin typeface="Arial Black"/>
          <a:ea typeface="+mj-ea"/>
          <a:cs typeface="Arial Black"/>
        </a:defRPr>
      </a:lvl1pPr>
    </p:titleStyle>
    <p:bodyStyle>
      <a:lvl1pPr marL="237061" indent="-237061" algn="l" defTabSz="609585" rtl="0" eaLnBrk="1" latinLnBrk="0" hangingPunct="1">
        <a:spcBef>
          <a:spcPct val="20000"/>
        </a:spcBef>
        <a:buSzPct val="100000"/>
        <a:buFontTx/>
        <a:buBlip>
          <a:blip r:embed="rId18"/>
        </a:buBlip>
        <a:defRPr sz="1867" kern="1200">
          <a:solidFill>
            <a:schemeClr val="tx1"/>
          </a:solidFill>
          <a:latin typeface="Arial"/>
          <a:ea typeface="+mn-ea"/>
          <a:cs typeface="Arial"/>
        </a:defRPr>
      </a:lvl1pPr>
      <a:lvl2pPr marL="719649" indent="-237061" algn="l" defTabSz="609585" rtl="0" eaLnBrk="1" latinLnBrk="0" hangingPunct="1">
        <a:spcBef>
          <a:spcPct val="20000"/>
        </a:spcBef>
        <a:buSzPct val="100000"/>
        <a:buFontTx/>
        <a:buBlip>
          <a:blip r:embed="rId18"/>
        </a:buBlip>
        <a:defRPr sz="1867" kern="1200">
          <a:solidFill>
            <a:schemeClr val="tx1"/>
          </a:solidFill>
          <a:latin typeface="Arial"/>
          <a:ea typeface="+mn-ea"/>
          <a:cs typeface="Arial"/>
        </a:defRPr>
      </a:lvl2pPr>
      <a:lvl3pPr marL="1312301" indent="-237061" algn="l" defTabSz="609585" rtl="0" eaLnBrk="1" latinLnBrk="0" hangingPunct="1">
        <a:spcBef>
          <a:spcPct val="20000"/>
        </a:spcBef>
        <a:buSzPct val="100000"/>
        <a:buFontTx/>
        <a:buBlip>
          <a:blip r:embed="rId18"/>
        </a:buBlip>
        <a:defRPr sz="1867" kern="1200">
          <a:solidFill>
            <a:schemeClr val="tx1"/>
          </a:solidFill>
          <a:latin typeface="Arial"/>
          <a:ea typeface="+mn-ea"/>
          <a:cs typeface="Arial"/>
        </a:defRPr>
      </a:lvl3pPr>
      <a:lvl4pPr marL="1913419" indent="-237061" algn="l" defTabSz="609585" rtl="0" eaLnBrk="1" latinLnBrk="0" hangingPunct="1">
        <a:spcBef>
          <a:spcPct val="20000"/>
        </a:spcBef>
        <a:buSzPct val="100000"/>
        <a:buFontTx/>
        <a:buBlip>
          <a:blip r:embed="rId18"/>
        </a:buBlip>
        <a:defRPr sz="1867" kern="1200">
          <a:solidFill>
            <a:schemeClr val="tx1"/>
          </a:solidFill>
          <a:latin typeface="Arial"/>
          <a:ea typeface="+mn-ea"/>
          <a:cs typeface="Arial"/>
        </a:defRPr>
      </a:lvl4pPr>
      <a:lvl5pPr marL="2514537" indent="-245527" algn="l" defTabSz="609585" rtl="0" eaLnBrk="1" latinLnBrk="0" hangingPunct="1">
        <a:spcBef>
          <a:spcPct val="20000"/>
        </a:spcBef>
        <a:buSzPct val="100000"/>
        <a:buFontTx/>
        <a:buBlip>
          <a:blip r:embed="rId18"/>
        </a:buBlip>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27.tiff"/></Relationships>
</file>

<file path=ppt/slides/_rels/slide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hyperlink" Target="https://www.energiewerkplaatsbrabant.nl/werkgroepen/werkgroepen+sociale+innovatie+energietransitie2/sie+algemeen/energiecaf/energiecaf+6+september+2019/default.aspx"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11.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0.xml"/><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57.jfif"/><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hyperlink" Target="http://www.klimaatakkoord.nl/" TargetMode="External"/><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hyperlink" Target="https://www.uu.nl/nieuws/annelies-huygen-benoemd-tot-bijzonder-hoogleraar-ordening-van-energiemarkten" TargetMode="Externa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tiff"/><Relationship Id="rId1" Type="http://schemas.openxmlformats.org/officeDocument/2006/relationships/slideLayout" Target="../slideLayouts/slideLayout30.xml"/><Relationship Id="rId4" Type="http://schemas.openxmlformats.org/officeDocument/2006/relationships/image" Target="../media/image63.tiff"/></Relationships>
</file>

<file path=ppt/slides/_rels/slide34.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26.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emf"/><Relationship Id="rId2" Type="http://schemas.openxmlformats.org/officeDocument/2006/relationships/image" Target="../media/image30.png"/><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hyperlink" Target="https://www.energiewerkplaatsbrabant.nl/werkgroepen/werkgroepen+sociale+innovatie+energietransitie2/sie+algemeen/energiecaf/energiecaf+17+mei+2019/default.aspx#folder=1365739" TargetMode="External"/><Relationship Id="rId4" Type="http://schemas.openxmlformats.org/officeDocument/2006/relationships/hyperlink" Target="https://gedragsverandering.n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rood, teken, illustratie, verbandtrommel&#10;&#10;Automatisch gegenereerde beschrijving">
            <a:extLst>
              <a:ext uri="{FF2B5EF4-FFF2-40B4-BE49-F238E27FC236}">
                <a16:creationId xmlns:a16="http://schemas.microsoft.com/office/drawing/2014/main" id="{2F78EE42-7B71-384C-AEC9-39D5906409F4}"/>
              </a:ext>
            </a:extLst>
          </p:cNvPr>
          <p:cNvPicPr/>
          <p:nvPr/>
        </p:nvPicPr>
        <p:blipFill>
          <a:blip r:embed="rId3" cstate="email">
            <a:extLst>
              <a:ext uri="{28A0092B-C50C-407E-A947-70E740481C1C}">
                <a14:useLocalDpi xmlns:a14="http://schemas.microsoft.com/office/drawing/2010/main"/>
              </a:ext>
            </a:extLst>
          </a:blip>
          <a:stretch>
            <a:fillRect/>
          </a:stretch>
        </p:blipFill>
        <p:spPr>
          <a:xfrm>
            <a:off x="501650" y="5907663"/>
            <a:ext cx="3461883" cy="736024"/>
          </a:xfrm>
          <a:prstGeom prst="rect">
            <a:avLst/>
          </a:prstGeom>
        </p:spPr>
      </p:pic>
      <p:pic>
        <p:nvPicPr>
          <p:cNvPr id="3" name="Afbeelding 2">
            <a:extLst>
              <a:ext uri="{FF2B5EF4-FFF2-40B4-BE49-F238E27FC236}">
                <a16:creationId xmlns:a16="http://schemas.microsoft.com/office/drawing/2014/main" id="{A62B7FEF-5A82-B145-B86E-126DA3E48D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26681" y="5811895"/>
            <a:ext cx="2666844" cy="960637"/>
          </a:xfrm>
          <a:prstGeom prst="rect">
            <a:avLst/>
          </a:prstGeom>
        </p:spPr>
      </p:pic>
      <p:sp>
        <p:nvSpPr>
          <p:cNvPr id="7" name="Tekstvak 6">
            <a:extLst>
              <a:ext uri="{FF2B5EF4-FFF2-40B4-BE49-F238E27FC236}">
                <a16:creationId xmlns:a16="http://schemas.microsoft.com/office/drawing/2014/main" id="{92E4A083-6E47-1846-AC3E-294FC7660C8F}"/>
              </a:ext>
            </a:extLst>
          </p:cNvPr>
          <p:cNvSpPr txBox="1"/>
          <p:nvPr/>
        </p:nvSpPr>
        <p:spPr>
          <a:xfrm>
            <a:off x="2354341" y="565786"/>
            <a:ext cx="7496019" cy="4401205"/>
          </a:xfrm>
          <a:prstGeom prst="rect">
            <a:avLst/>
          </a:prstGeom>
          <a:noFill/>
        </p:spPr>
        <p:txBody>
          <a:bodyPr wrap="square" rtlCol="0">
            <a:spAutoFit/>
          </a:bodyPr>
          <a:lstStyle/>
          <a:p>
            <a:pPr algn="ctr"/>
            <a:r>
              <a:rPr lang="nl-NL" sz="4000" b="1" dirty="0">
                <a:solidFill>
                  <a:prstClr val="black"/>
                </a:solidFill>
                <a:latin typeface="Calibri" panose="020F0502020204030204"/>
              </a:rPr>
              <a:t>Energie Café sociale innovatie in energie</a:t>
            </a:r>
          </a:p>
          <a:p>
            <a:endParaRPr lang="nl-NL" sz="2400" dirty="0">
              <a:solidFill>
                <a:prstClr val="black"/>
              </a:solidFill>
              <a:latin typeface="Calibri" panose="020F0502020204030204"/>
            </a:endParaRPr>
          </a:p>
          <a:p>
            <a:pPr algn="ctr"/>
            <a:r>
              <a:rPr lang="nl-NL" sz="4000" dirty="0">
                <a:solidFill>
                  <a:prstClr val="black"/>
                </a:solidFill>
                <a:latin typeface="Calibri" panose="020F0502020204030204"/>
              </a:rPr>
              <a:t>Duurzame en betaalbare warmte voor iedereen</a:t>
            </a:r>
          </a:p>
          <a:p>
            <a:endParaRPr lang="nl-NL" sz="2400" dirty="0">
              <a:solidFill>
                <a:prstClr val="black"/>
              </a:solidFill>
              <a:latin typeface="Calibri" panose="020F0502020204030204"/>
            </a:endParaRPr>
          </a:p>
          <a:p>
            <a:endParaRPr lang="nl-NL" sz="2400" dirty="0">
              <a:solidFill>
                <a:prstClr val="black"/>
              </a:solidFill>
              <a:latin typeface="Calibri" panose="020F0502020204030204"/>
            </a:endParaRPr>
          </a:p>
          <a:p>
            <a:endParaRPr lang="nl-NL" sz="2400" dirty="0">
              <a:solidFill>
                <a:prstClr val="black"/>
              </a:solidFill>
              <a:latin typeface="Calibri" panose="020F0502020204030204"/>
            </a:endParaRPr>
          </a:p>
          <a:p>
            <a:pPr algn="ctr"/>
            <a:r>
              <a:rPr lang="nl-NL" sz="2400" dirty="0">
                <a:solidFill>
                  <a:prstClr val="black"/>
                </a:solidFill>
                <a:latin typeface="Calibri" panose="020F0502020204030204"/>
              </a:rPr>
              <a:t>‘s-Hertogenbosch – 7 februari 2020</a:t>
            </a:r>
          </a:p>
        </p:txBody>
      </p:sp>
    </p:spTree>
    <p:extLst>
      <p:ext uri="{BB962C8B-B14F-4D97-AF65-F5344CB8AC3E}">
        <p14:creationId xmlns:p14="http://schemas.microsoft.com/office/powerpoint/2010/main" val="228804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40A0819-52EB-2543-8C7F-6251492F5F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755" y="564759"/>
            <a:ext cx="9694182" cy="5442145"/>
          </a:xfrm>
          <a:prstGeom prst="rect">
            <a:avLst/>
          </a:prstGeom>
        </p:spPr>
      </p:pic>
      <p:sp>
        <p:nvSpPr>
          <p:cNvPr id="6" name="Tekstvak 5">
            <a:extLst>
              <a:ext uri="{FF2B5EF4-FFF2-40B4-BE49-F238E27FC236}">
                <a16:creationId xmlns:a16="http://schemas.microsoft.com/office/drawing/2014/main" id="{89BF36CB-C971-2240-836C-40163D8AC1C2}"/>
              </a:ext>
            </a:extLst>
          </p:cNvPr>
          <p:cNvSpPr txBox="1"/>
          <p:nvPr/>
        </p:nvSpPr>
        <p:spPr>
          <a:xfrm>
            <a:off x="10213145" y="1828800"/>
            <a:ext cx="1617784" cy="2585323"/>
          </a:xfrm>
          <a:prstGeom prst="rect">
            <a:avLst/>
          </a:prstGeom>
          <a:noFill/>
          <a:ln>
            <a:solidFill>
              <a:schemeClr val="accent1"/>
            </a:solidFill>
          </a:ln>
        </p:spPr>
        <p:txBody>
          <a:bodyPr wrap="square" rtlCol="0">
            <a:spAutoFit/>
          </a:bodyPr>
          <a:lstStyle/>
          <a:p>
            <a:r>
              <a:rPr lang="nl-NL" dirty="0"/>
              <a:t>Tip voor dit café</a:t>
            </a:r>
          </a:p>
          <a:p>
            <a:endParaRPr lang="nl-NL" dirty="0"/>
          </a:p>
          <a:p>
            <a:r>
              <a:rPr lang="nl-NL" dirty="0"/>
              <a:t>Workshop </a:t>
            </a:r>
          </a:p>
          <a:p>
            <a:r>
              <a:rPr lang="nl-NL" dirty="0"/>
              <a:t>Hoe breng je mensen in beweging?:</a:t>
            </a:r>
          </a:p>
          <a:p>
            <a:endParaRPr lang="nl-NL" dirty="0"/>
          </a:p>
          <a:p>
            <a:r>
              <a:rPr lang="nl-NL" dirty="0"/>
              <a:t>Roy </a:t>
            </a:r>
            <a:r>
              <a:rPr lang="nl-NL" dirty="0" err="1"/>
              <a:t>Roesink</a:t>
            </a:r>
            <a:endParaRPr lang="nl-NL" dirty="0"/>
          </a:p>
        </p:txBody>
      </p:sp>
    </p:spTree>
    <p:extLst>
      <p:ext uri="{BB962C8B-B14F-4D97-AF65-F5344CB8AC3E}">
        <p14:creationId xmlns:p14="http://schemas.microsoft.com/office/powerpoint/2010/main" val="220092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09615" y="1506464"/>
            <a:ext cx="7559675" cy="1253617"/>
          </a:xfrm>
        </p:spPr>
        <p:txBody>
          <a:bodyPr/>
          <a:lstStyle/>
          <a:p>
            <a:r>
              <a:rPr lang="en-US" dirty="0" err="1">
                <a:latin typeface="+mn-lt"/>
              </a:rPr>
              <a:t>Vroegtijdige</a:t>
            </a:r>
            <a:r>
              <a:rPr lang="en-US" dirty="0">
                <a:latin typeface="+mn-lt"/>
              </a:rPr>
              <a:t> </a:t>
            </a:r>
            <a:r>
              <a:rPr lang="en-US" dirty="0" err="1">
                <a:latin typeface="+mn-lt"/>
              </a:rPr>
              <a:t>betrokkenheid</a:t>
            </a:r>
            <a:br>
              <a:rPr lang="en-US" dirty="0">
                <a:latin typeface="+mn-lt"/>
              </a:rPr>
            </a:br>
            <a:endParaRPr lang="nl-NL" dirty="0">
              <a:latin typeface="+mn-lt"/>
            </a:endParaRPr>
          </a:p>
        </p:txBody>
      </p:sp>
      <p:sp>
        <p:nvSpPr>
          <p:cNvPr id="3" name="Tijdelijke aanduiding voor tekst 2"/>
          <p:cNvSpPr>
            <a:spLocks noGrp="1"/>
          </p:cNvSpPr>
          <p:nvPr>
            <p:ph type="body" sz="quarter" idx="10"/>
          </p:nvPr>
        </p:nvSpPr>
        <p:spPr>
          <a:xfrm>
            <a:off x="209615" y="2376262"/>
            <a:ext cx="4629672" cy="3443316"/>
          </a:xfrm>
        </p:spPr>
        <p:txBody>
          <a:bodyPr/>
          <a:lstStyle/>
          <a:p>
            <a:r>
              <a:rPr lang="en-US" dirty="0" err="1">
                <a:latin typeface="+mn-lt"/>
                <a:cs typeface="Palatino Linotype"/>
              </a:rPr>
              <a:t>Voordat</a:t>
            </a:r>
            <a:r>
              <a:rPr lang="en-US" dirty="0">
                <a:latin typeface="+mn-lt"/>
                <a:cs typeface="Palatino Linotype"/>
              </a:rPr>
              <a:t> </a:t>
            </a:r>
            <a:r>
              <a:rPr lang="en-US" dirty="0" err="1">
                <a:latin typeface="+mn-lt"/>
                <a:cs typeface="Palatino Linotype"/>
              </a:rPr>
              <a:t>beslissingen</a:t>
            </a:r>
            <a:r>
              <a:rPr lang="en-US" dirty="0">
                <a:latin typeface="+mn-lt"/>
                <a:cs typeface="Palatino Linotype"/>
              </a:rPr>
              <a:t> </a:t>
            </a:r>
            <a:r>
              <a:rPr lang="en-US" dirty="0" err="1">
                <a:latin typeface="+mn-lt"/>
                <a:cs typeface="Palatino Linotype"/>
              </a:rPr>
              <a:t>vaststaan</a:t>
            </a:r>
            <a:r>
              <a:rPr lang="en-US" dirty="0">
                <a:latin typeface="+mn-lt"/>
                <a:cs typeface="Palatino Linotype"/>
              </a:rPr>
              <a:t> – </a:t>
            </a:r>
            <a:r>
              <a:rPr lang="en-US" dirty="0" err="1">
                <a:latin typeface="+mn-lt"/>
                <a:cs typeface="Palatino Linotype"/>
              </a:rPr>
              <a:t>vóór</a:t>
            </a:r>
            <a:r>
              <a:rPr lang="en-US" dirty="0">
                <a:latin typeface="+mn-lt"/>
                <a:cs typeface="Palatino Linotype"/>
              </a:rPr>
              <a:t> concept </a:t>
            </a:r>
            <a:r>
              <a:rPr lang="en-US" dirty="0" err="1">
                <a:latin typeface="+mn-lt"/>
                <a:cs typeface="Palatino Linotype"/>
              </a:rPr>
              <a:t>besluit</a:t>
            </a:r>
            <a:endParaRPr lang="en-US" dirty="0">
              <a:latin typeface="+mn-lt"/>
              <a:cs typeface="Palatino Linotype"/>
            </a:endParaRPr>
          </a:p>
          <a:p>
            <a:endParaRPr lang="nl-NL" dirty="0">
              <a:latin typeface="+mn-lt"/>
              <a:cs typeface="Palatino Linotype"/>
            </a:endParaRPr>
          </a:p>
          <a:p>
            <a:r>
              <a:rPr lang="nl-NL" dirty="0">
                <a:latin typeface="+mn-lt"/>
                <a:cs typeface="Palatino Linotype"/>
              </a:rPr>
              <a:t>Toon mensen wat afwegingen zijn (windmolen daar of daar)</a:t>
            </a:r>
          </a:p>
          <a:p>
            <a:endParaRPr lang="nl-NL" dirty="0">
              <a:latin typeface="+mn-lt"/>
              <a:cs typeface="Palatino Linotype"/>
            </a:endParaRPr>
          </a:p>
          <a:p>
            <a:r>
              <a:rPr lang="nl-NL" dirty="0">
                <a:latin typeface="+mn-lt"/>
                <a:cs typeface="Palatino Linotype"/>
              </a:rPr>
              <a:t>Speel met kaarten en virtual </a:t>
            </a:r>
            <a:r>
              <a:rPr lang="nl-NL" dirty="0" err="1">
                <a:latin typeface="+mn-lt"/>
                <a:cs typeface="Palatino Linotype"/>
              </a:rPr>
              <a:t>reality</a:t>
            </a:r>
            <a:r>
              <a:rPr lang="nl-NL" dirty="0">
                <a:latin typeface="+mn-lt"/>
                <a:cs typeface="Palatino Linotype"/>
              </a:rPr>
              <a:t>: toon mensen wat de consequenties zijn van beslissingen </a:t>
            </a:r>
          </a:p>
        </p:txBody>
      </p:sp>
      <p:sp>
        <p:nvSpPr>
          <p:cNvPr id="4" name="Tekstvak 3">
            <a:extLst>
              <a:ext uri="{FF2B5EF4-FFF2-40B4-BE49-F238E27FC236}">
                <a16:creationId xmlns:a16="http://schemas.microsoft.com/office/drawing/2014/main" id="{D3736AF8-A11C-3940-91CB-201393B67855}"/>
              </a:ext>
            </a:extLst>
          </p:cNvPr>
          <p:cNvSpPr txBox="1"/>
          <p:nvPr/>
        </p:nvSpPr>
        <p:spPr>
          <a:xfrm>
            <a:off x="0" y="-115824"/>
            <a:ext cx="11775944"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kern="1200" dirty="0">
                <a:solidFill>
                  <a:schemeClr val="tx1"/>
                </a:solidFill>
                <a:ea typeface="+mj-ea"/>
                <a:cs typeface="+mj-cs"/>
              </a:rPr>
              <a:t>Even </a:t>
            </a:r>
            <a:r>
              <a:rPr lang="en-US" sz="2800" kern="1200" dirty="0" err="1">
                <a:solidFill>
                  <a:schemeClr val="tx1"/>
                </a:solidFill>
                <a:ea typeface="+mj-ea"/>
                <a:cs typeface="+mj-cs"/>
              </a:rPr>
              <a:t>een</a:t>
            </a:r>
            <a:r>
              <a:rPr lang="en-US" sz="2800" kern="1200" dirty="0">
                <a:solidFill>
                  <a:schemeClr val="tx1"/>
                </a:solidFill>
                <a:ea typeface="+mj-ea"/>
                <a:cs typeface="+mj-cs"/>
              </a:rPr>
              <a:t> </a:t>
            </a:r>
            <a:r>
              <a:rPr lang="en-US" sz="2800" kern="1200" dirty="0" err="1">
                <a:solidFill>
                  <a:schemeClr val="tx1"/>
                </a:solidFill>
                <a:ea typeface="+mj-ea"/>
                <a:cs typeface="+mj-cs"/>
              </a:rPr>
              <a:t>terugblik</a:t>
            </a:r>
            <a:r>
              <a:rPr lang="en-US" sz="2800" kern="1200" dirty="0">
                <a:solidFill>
                  <a:schemeClr val="tx1"/>
                </a:solidFill>
                <a:ea typeface="+mj-ea"/>
                <a:cs typeface="+mj-cs"/>
              </a:rPr>
              <a:t> </a:t>
            </a:r>
            <a:r>
              <a:rPr lang="en-US" sz="2800" kern="1200" dirty="0" err="1">
                <a:solidFill>
                  <a:schemeClr val="tx1"/>
                </a:solidFill>
                <a:ea typeface="+mj-ea"/>
                <a:cs typeface="+mj-cs"/>
              </a:rPr>
              <a:t>naar</a:t>
            </a:r>
            <a:r>
              <a:rPr lang="en-US" sz="2800" kern="1200" dirty="0">
                <a:solidFill>
                  <a:schemeClr val="tx1"/>
                </a:solidFill>
                <a:ea typeface="+mj-ea"/>
                <a:cs typeface="+mj-cs"/>
              </a:rPr>
              <a:t> het </a:t>
            </a:r>
            <a:r>
              <a:rPr lang="en-US" sz="2800" kern="1200" dirty="0" err="1">
                <a:solidFill>
                  <a:schemeClr val="tx1"/>
                </a:solidFill>
                <a:ea typeface="+mj-ea"/>
                <a:cs typeface="+mj-cs"/>
              </a:rPr>
              <a:t>energiecafé</a:t>
            </a:r>
            <a:r>
              <a:rPr lang="en-US" sz="2800" kern="1200" dirty="0">
                <a:solidFill>
                  <a:schemeClr val="tx1"/>
                </a:solidFill>
                <a:ea typeface="+mj-ea"/>
                <a:cs typeface="+mj-cs"/>
              </a:rPr>
              <a:t> </a:t>
            </a:r>
            <a:r>
              <a:rPr lang="en-US" sz="2800" kern="1200" dirty="0" err="1">
                <a:solidFill>
                  <a:schemeClr val="tx1"/>
                </a:solidFill>
                <a:ea typeface="+mj-ea"/>
                <a:cs typeface="+mj-cs"/>
              </a:rPr>
              <a:t>september</a:t>
            </a:r>
            <a:r>
              <a:rPr lang="en-US" sz="2800" kern="1200" dirty="0">
                <a:solidFill>
                  <a:schemeClr val="tx1"/>
                </a:solidFill>
                <a:ea typeface="+mj-ea"/>
                <a:cs typeface="+mj-cs"/>
              </a:rPr>
              <a:t> 2019 </a:t>
            </a:r>
            <a:r>
              <a:rPr lang="en-US" sz="2800" kern="1200" dirty="0" err="1">
                <a:solidFill>
                  <a:schemeClr val="tx1"/>
                </a:solidFill>
                <a:ea typeface="+mj-ea"/>
                <a:cs typeface="+mj-cs"/>
              </a:rPr>
              <a:t>Thema</a:t>
            </a:r>
            <a:r>
              <a:rPr lang="en-US" sz="2800" kern="1200" dirty="0">
                <a:solidFill>
                  <a:schemeClr val="tx1"/>
                </a:solidFill>
                <a:ea typeface="+mj-ea"/>
                <a:cs typeface="+mj-cs"/>
              </a:rPr>
              <a:t>: </a:t>
            </a:r>
          </a:p>
          <a:p>
            <a:pPr>
              <a:lnSpc>
                <a:spcPct val="90000"/>
              </a:lnSpc>
              <a:spcBef>
                <a:spcPct val="0"/>
              </a:spcBef>
              <a:spcAft>
                <a:spcPts val="600"/>
              </a:spcAft>
            </a:pPr>
            <a:r>
              <a:rPr lang="en-US" sz="2800" kern="1200" dirty="0">
                <a:solidFill>
                  <a:schemeClr val="tx1"/>
                </a:solidFill>
                <a:ea typeface="+mj-ea"/>
                <a:cs typeface="+mj-cs"/>
              </a:rPr>
              <a:t>Lessen </a:t>
            </a:r>
            <a:r>
              <a:rPr lang="en-US" sz="2800" kern="1200" dirty="0" err="1">
                <a:solidFill>
                  <a:schemeClr val="tx1"/>
                </a:solidFill>
                <a:ea typeface="+mj-ea"/>
                <a:cs typeface="+mj-cs"/>
              </a:rPr>
              <a:t>voor</a:t>
            </a:r>
            <a:r>
              <a:rPr lang="en-US" sz="2800" kern="1200" dirty="0">
                <a:solidFill>
                  <a:schemeClr val="tx1"/>
                </a:solidFill>
                <a:ea typeface="+mj-ea"/>
                <a:cs typeface="+mj-cs"/>
              </a:rPr>
              <a:t> de </a:t>
            </a:r>
            <a:r>
              <a:rPr lang="en-US" sz="2800" kern="1200" dirty="0" err="1">
                <a:solidFill>
                  <a:schemeClr val="tx1"/>
                </a:solidFill>
                <a:ea typeface="+mj-ea"/>
                <a:cs typeface="+mj-cs"/>
              </a:rPr>
              <a:t>Ressen</a:t>
            </a:r>
            <a:r>
              <a:rPr lang="en-US" sz="2800" kern="1200" dirty="0">
                <a:solidFill>
                  <a:schemeClr val="tx1"/>
                </a:solidFill>
                <a:ea typeface="+mj-ea"/>
                <a:cs typeface="+mj-cs"/>
              </a:rPr>
              <a:t> </a:t>
            </a:r>
            <a:r>
              <a:rPr lang="en-US" sz="2800" kern="1200" dirty="0" err="1">
                <a:solidFill>
                  <a:schemeClr val="tx1"/>
                </a:solidFill>
                <a:ea typeface="+mj-ea"/>
                <a:cs typeface="+mj-cs"/>
              </a:rPr>
              <a:t>bijdrage</a:t>
            </a:r>
            <a:r>
              <a:rPr lang="en-US" sz="2800" kern="1200" dirty="0">
                <a:solidFill>
                  <a:schemeClr val="tx1"/>
                </a:solidFill>
                <a:ea typeface="+mj-ea"/>
                <a:cs typeface="+mj-cs"/>
              </a:rPr>
              <a:t> </a:t>
            </a:r>
            <a:r>
              <a:rPr lang="en-US" sz="2800" kern="1200" dirty="0" err="1">
                <a:solidFill>
                  <a:schemeClr val="tx1"/>
                </a:solidFill>
                <a:ea typeface="+mj-ea"/>
                <a:cs typeface="+mj-cs"/>
              </a:rPr>
              <a:t>Sanne</a:t>
            </a:r>
            <a:r>
              <a:rPr lang="en-US" sz="2800" kern="1200" dirty="0">
                <a:solidFill>
                  <a:schemeClr val="tx1"/>
                </a:solidFill>
                <a:ea typeface="+mj-ea"/>
                <a:cs typeface="+mj-cs"/>
              </a:rPr>
              <a:t> </a:t>
            </a:r>
            <a:r>
              <a:rPr lang="en-US" sz="2800" kern="1200" dirty="0" err="1">
                <a:solidFill>
                  <a:schemeClr val="tx1"/>
                </a:solidFill>
                <a:ea typeface="+mj-ea"/>
                <a:cs typeface="+mj-cs"/>
              </a:rPr>
              <a:t>Akerboom</a:t>
            </a:r>
            <a:r>
              <a:rPr lang="en-US" sz="2800" kern="1200" dirty="0">
                <a:solidFill>
                  <a:schemeClr val="tx1"/>
                </a:solidFill>
                <a:ea typeface="+mj-ea"/>
                <a:cs typeface="+mj-cs"/>
              </a:rPr>
              <a:t> (Universiteit van Utrecht)</a:t>
            </a:r>
          </a:p>
        </p:txBody>
      </p:sp>
      <p:sp>
        <p:nvSpPr>
          <p:cNvPr id="6" name="Titel 1">
            <a:extLst>
              <a:ext uri="{FF2B5EF4-FFF2-40B4-BE49-F238E27FC236}">
                <a16:creationId xmlns:a16="http://schemas.microsoft.com/office/drawing/2014/main" id="{1F9270CC-5E85-C348-B497-9A462444A9DB}"/>
              </a:ext>
            </a:extLst>
          </p:cNvPr>
          <p:cNvSpPr txBox="1">
            <a:spLocks/>
          </p:cNvSpPr>
          <p:nvPr/>
        </p:nvSpPr>
        <p:spPr>
          <a:xfrm>
            <a:off x="6646674" y="1473104"/>
            <a:ext cx="7559675" cy="1253617"/>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lang="nl-NL" sz="2300" b="1" i="0" kern="1200" smtClean="0">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latin typeface="+mn-lt"/>
              </a:rPr>
              <a:t>Pas op </a:t>
            </a:r>
            <a:r>
              <a:rPr lang="en-US" dirty="0" err="1">
                <a:latin typeface="+mn-lt"/>
              </a:rPr>
              <a:t>voor</a:t>
            </a:r>
            <a:r>
              <a:rPr lang="en-US" dirty="0">
                <a:latin typeface="+mn-lt"/>
              </a:rPr>
              <a:t> pseudo </a:t>
            </a:r>
            <a:r>
              <a:rPr lang="en-US" dirty="0" err="1">
                <a:latin typeface="+mn-lt"/>
              </a:rPr>
              <a:t>inspraak</a:t>
            </a:r>
            <a:br>
              <a:rPr lang="en-US" dirty="0">
                <a:latin typeface="+mn-lt"/>
              </a:rPr>
            </a:br>
            <a:endParaRPr lang="en-US" dirty="0">
              <a:latin typeface="+mn-lt"/>
            </a:endParaRPr>
          </a:p>
        </p:txBody>
      </p:sp>
      <p:sp>
        <p:nvSpPr>
          <p:cNvPr id="7" name="Tijdelijke aanduiding voor tekst 2">
            <a:extLst>
              <a:ext uri="{FF2B5EF4-FFF2-40B4-BE49-F238E27FC236}">
                <a16:creationId xmlns:a16="http://schemas.microsoft.com/office/drawing/2014/main" id="{F8658154-FE37-6D40-956D-44B64A195725}"/>
              </a:ext>
            </a:extLst>
          </p:cNvPr>
          <p:cNvSpPr txBox="1">
            <a:spLocks/>
          </p:cNvSpPr>
          <p:nvPr/>
        </p:nvSpPr>
        <p:spPr>
          <a:xfrm>
            <a:off x="6646674" y="2099913"/>
            <a:ext cx="5071713" cy="3443316"/>
          </a:xfrm>
          <a:prstGeom prst="rect">
            <a:avLst/>
          </a:prstGeom>
        </p:spPr>
        <p:txBody>
          <a:bodyPr/>
          <a:lstStyle>
            <a:lvl1pPr marL="0" marR="0" indent="0" algn="l" defTabSz="914400" rtl="0" eaLnBrk="1" fontAlgn="auto" latinLnBrk="0" hangingPunct="1">
              <a:lnSpc>
                <a:spcPct val="110000"/>
              </a:lnSpc>
              <a:spcBef>
                <a:spcPts val="0"/>
              </a:spcBef>
              <a:spcAft>
                <a:spcPts val="0"/>
              </a:spcAft>
              <a:buClrTx/>
              <a:buSzTx/>
              <a:buFont typeface="Arial" pitchFamily="34" charset="0"/>
              <a:buNone/>
              <a:tabLst/>
              <a:defRPr lang="nl-NL" sz="2200" b="0" i="0" kern="1200" baseline="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1pPr>
            <a:lvl2pPr marL="0" indent="0" algn="l" defTabSz="914400" rtl="0" eaLnBrk="1" latinLnBrk="0" hangingPunct="1">
              <a:lnSpc>
                <a:spcPct val="110000"/>
              </a:lnSpc>
              <a:spcBef>
                <a:spcPts val="0"/>
              </a:spcBef>
              <a:buFont typeface="Arial" pitchFamily="34" charset="0"/>
              <a:buNone/>
              <a:defRPr sz="1600" b="1"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70000" indent="-270000" algn="l" defTabSz="914400" rtl="0" eaLnBrk="1" latinLnBrk="0" hangingPunct="1">
              <a:lnSpc>
                <a:spcPct val="110000"/>
              </a:lnSpc>
              <a:spcBef>
                <a:spcPts val="2100"/>
              </a:spcBef>
              <a:buFont typeface="Verdana" pitchFamily="34" charset="0"/>
              <a:buChar char="•"/>
              <a:defRPr sz="1600"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70000" indent="-270000" algn="l" defTabSz="914400" rtl="0" eaLnBrk="1" latinLnBrk="0" hangingPunct="1">
              <a:lnSpc>
                <a:spcPct val="110000"/>
              </a:lnSpc>
              <a:spcBef>
                <a:spcPts val="2100"/>
              </a:spcBef>
              <a:buFont typeface="Verdana" pitchFamily="34" charset="0"/>
              <a:buChar char="•"/>
              <a:defRPr sz="1600"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810000" indent="-270000" algn="l" defTabSz="914400" rtl="0" eaLnBrk="1" latinLnBrk="0" hangingPunct="1">
              <a:lnSpc>
                <a:spcPct val="110000"/>
              </a:lnSpc>
              <a:spcBef>
                <a:spcPts val="0"/>
              </a:spcBef>
              <a:buFont typeface="Verdana" pitchFamily="34" charset="0"/>
              <a:buChar char="–"/>
              <a:defRPr sz="1600"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err="1">
                <a:latin typeface="+mn-lt"/>
              </a:rPr>
              <a:t>Er</a:t>
            </a:r>
            <a:r>
              <a:rPr lang="en-US" dirty="0">
                <a:latin typeface="+mn-lt"/>
              </a:rPr>
              <a:t> is </a:t>
            </a:r>
            <a:r>
              <a:rPr lang="en-US" dirty="0" err="1">
                <a:latin typeface="+mn-lt"/>
              </a:rPr>
              <a:t>een</a:t>
            </a:r>
            <a:r>
              <a:rPr lang="en-US" dirty="0">
                <a:latin typeface="+mn-lt"/>
              </a:rPr>
              <a:t> </a:t>
            </a:r>
            <a:r>
              <a:rPr lang="en-US" dirty="0" err="1">
                <a:latin typeface="+mn-lt"/>
              </a:rPr>
              <a:t>besluit</a:t>
            </a:r>
            <a:r>
              <a:rPr lang="en-US" dirty="0">
                <a:latin typeface="+mn-lt"/>
              </a:rPr>
              <a:t>, nu </a:t>
            </a:r>
            <a:r>
              <a:rPr lang="en-US" dirty="0" err="1">
                <a:latin typeface="+mn-lt"/>
              </a:rPr>
              <a:t>gaan</a:t>
            </a:r>
            <a:r>
              <a:rPr lang="en-US" dirty="0">
                <a:latin typeface="+mn-lt"/>
              </a:rPr>
              <a:t> we </a:t>
            </a:r>
            <a:r>
              <a:rPr lang="en-US" dirty="0" err="1">
                <a:latin typeface="+mn-lt"/>
              </a:rPr>
              <a:t>mensen</a:t>
            </a:r>
            <a:r>
              <a:rPr lang="en-US" dirty="0">
                <a:latin typeface="+mn-lt"/>
              </a:rPr>
              <a:t> </a:t>
            </a:r>
            <a:r>
              <a:rPr lang="en-US" dirty="0" err="1">
                <a:latin typeface="+mn-lt"/>
              </a:rPr>
              <a:t>horen</a:t>
            </a:r>
            <a:endParaRPr lang="en-US" dirty="0">
              <a:latin typeface="+mn-lt"/>
            </a:endParaRPr>
          </a:p>
          <a:p>
            <a:pPr lvl="0"/>
            <a:endParaRPr lang="en-US" dirty="0">
              <a:latin typeface="+mn-lt"/>
            </a:endParaRPr>
          </a:p>
          <a:p>
            <a:pPr lvl="0"/>
            <a:r>
              <a:rPr lang="en-US" dirty="0">
                <a:latin typeface="+mn-lt"/>
              </a:rPr>
              <a:t>“announce-defend model” </a:t>
            </a:r>
          </a:p>
          <a:p>
            <a:pPr lvl="0"/>
            <a:endParaRPr lang="en-US" dirty="0">
              <a:latin typeface="+mn-lt"/>
            </a:endParaRPr>
          </a:p>
          <a:p>
            <a:pPr lvl="0"/>
            <a:r>
              <a:rPr lang="en-US" dirty="0" err="1">
                <a:latin typeface="+mn-lt"/>
              </a:rPr>
              <a:t>Laat</a:t>
            </a:r>
            <a:r>
              <a:rPr lang="en-US" dirty="0">
                <a:latin typeface="+mn-lt"/>
              </a:rPr>
              <a:t> </a:t>
            </a:r>
            <a:r>
              <a:rPr lang="en-US" dirty="0" err="1">
                <a:latin typeface="+mn-lt"/>
              </a:rPr>
              <a:t>weten</a:t>
            </a:r>
            <a:r>
              <a:rPr lang="en-US" dirty="0">
                <a:latin typeface="+mn-lt"/>
              </a:rPr>
              <a:t> </a:t>
            </a:r>
            <a:r>
              <a:rPr lang="en-US" dirty="0" err="1">
                <a:latin typeface="+mn-lt"/>
              </a:rPr>
              <a:t>waar</a:t>
            </a:r>
            <a:r>
              <a:rPr lang="en-US" dirty="0">
                <a:latin typeface="+mn-lt"/>
              </a:rPr>
              <a:t> je </a:t>
            </a:r>
            <a:r>
              <a:rPr lang="en-US" dirty="0" err="1">
                <a:latin typeface="+mn-lt"/>
              </a:rPr>
              <a:t>mensen</a:t>
            </a:r>
            <a:r>
              <a:rPr lang="en-US" dirty="0">
                <a:latin typeface="+mn-lt"/>
              </a:rPr>
              <a:t> over wilt </a:t>
            </a:r>
            <a:r>
              <a:rPr lang="en-US" dirty="0" err="1">
                <a:latin typeface="+mn-lt"/>
              </a:rPr>
              <a:t>horen</a:t>
            </a:r>
            <a:r>
              <a:rPr lang="en-US" dirty="0">
                <a:latin typeface="+mn-lt"/>
              </a:rPr>
              <a:t>, </a:t>
            </a:r>
            <a:r>
              <a:rPr lang="en-US" dirty="0" err="1">
                <a:latin typeface="+mn-lt"/>
              </a:rPr>
              <a:t>waar</a:t>
            </a:r>
            <a:r>
              <a:rPr lang="en-US" dirty="0">
                <a:latin typeface="+mn-lt"/>
              </a:rPr>
              <a:t> ze over </a:t>
            </a:r>
            <a:r>
              <a:rPr lang="en-US" dirty="0" err="1">
                <a:latin typeface="+mn-lt"/>
              </a:rPr>
              <a:t>mogen</a:t>
            </a:r>
            <a:r>
              <a:rPr lang="en-US" dirty="0">
                <a:latin typeface="+mn-lt"/>
              </a:rPr>
              <a:t> </a:t>
            </a:r>
            <a:r>
              <a:rPr lang="en-US" dirty="0" err="1">
                <a:latin typeface="+mn-lt"/>
              </a:rPr>
              <a:t>inspreken</a:t>
            </a:r>
            <a:r>
              <a:rPr lang="en-US" dirty="0">
                <a:latin typeface="+mn-lt"/>
              </a:rPr>
              <a:t> </a:t>
            </a:r>
          </a:p>
          <a:p>
            <a:pPr lvl="0"/>
            <a:endParaRPr lang="en-US" dirty="0">
              <a:latin typeface="+mn-lt"/>
            </a:endParaRPr>
          </a:p>
          <a:p>
            <a:pPr lvl="0"/>
            <a:r>
              <a:rPr lang="en-US" dirty="0">
                <a:latin typeface="+mn-lt"/>
              </a:rPr>
              <a:t>Wil je het </a:t>
            </a:r>
            <a:r>
              <a:rPr lang="en-US" dirty="0" err="1">
                <a:latin typeface="+mn-lt"/>
              </a:rPr>
              <a:t>niet</a:t>
            </a:r>
            <a:r>
              <a:rPr lang="en-US" dirty="0">
                <a:latin typeface="+mn-lt"/>
              </a:rPr>
              <a:t> </a:t>
            </a:r>
            <a:r>
              <a:rPr lang="en-US" dirty="0" err="1">
                <a:latin typeface="+mn-lt"/>
              </a:rPr>
              <a:t>hebben</a:t>
            </a:r>
            <a:r>
              <a:rPr lang="en-US" dirty="0">
                <a:latin typeface="+mn-lt"/>
              </a:rPr>
              <a:t> over </a:t>
            </a:r>
            <a:r>
              <a:rPr lang="en-US" dirty="0" err="1">
                <a:latin typeface="+mn-lt"/>
              </a:rPr>
              <a:t>kernenergie</a:t>
            </a:r>
            <a:r>
              <a:rPr lang="en-US" dirty="0">
                <a:latin typeface="+mn-lt"/>
              </a:rPr>
              <a:t> </a:t>
            </a:r>
            <a:r>
              <a:rPr lang="en-US" dirty="0" err="1">
                <a:latin typeface="+mn-lt"/>
              </a:rPr>
              <a:t>als</a:t>
            </a:r>
            <a:r>
              <a:rPr lang="en-US" dirty="0">
                <a:latin typeface="+mn-lt"/>
              </a:rPr>
              <a:t> </a:t>
            </a:r>
            <a:r>
              <a:rPr lang="en-US" dirty="0" err="1">
                <a:latin typeface="+mn-lt"/>
              </a:rPr>
              <a:t>alternatief</a:t>
            </a:r>
            <a:r>
              <a:rPr lang="en-US" dirty="0">
                <a:latin typeface="+mn-lt"/>
              </a:rPr>
              <a:t>? </a:t>
            </a:r>
            <a:r>
              <a:rPr lang="en-US" dirty="0" err="1">
                <a:latin typeface="+mn-lt"/>
              </a:rPr>
              <a:t>Laat</a:t>
            </a:r>
            <a:r>
              <a:rPr lang="en-US" dirty="0">
                <a:latin typeface="+mn-lt"/>
              </a:rPr>
              <a:t> </a:t>
            </a:r>
            <a:r>
              <a:rPr lang="en-US" dirty="0" err="1">
                <a:latin typeface="+mn-lt"/>
              </a:rPr>
              <a:t>dat</a:t>
            </a:r>
            <a:r>
              <a:rPr lang="en-US" dirty="0">
                <a:latin typeface="+mn-lt"/>
              </a:rPr>
              <a:t> </a:t>
            </a:r>
            <a:r>
              <a:rPr lang="en-US" dirty="0" err="1">
                <a:latin typeface="+mn-lt"/>
              </a:rPr>
              <a:t>weten</a:t>
            </a:r>
            <a:r>
              <a:rPr lang="en-US" dirty="0">
                <a:latin typeface="+mn-lt"/>
              </a:rPr>
              <a:t> </a:t>
            </a:r>
          </a:p>
          <a:p>
            <a:pPr lvl="0"/>
            <a:endParaRPr lang="en-US" dirty="0">
              <a:latin typeface="+mn-lt"/>
            </a:endParaRPr>
          </a:p>
        </p:txBody>
      </p:sp>
      <p:sp>
        <p:nvSpPr>
          <p:cNvPr id="8" name="Rechthoek 7">
            <a:extLst>
              <a:ext uri="{FF2B5EF4-FFF2-40B4-BE49-F238E27FC236}">
                <a16:creationId xmlns:a16="http://schemas.microsoft.com/office/drawing/2014/main" id="{7F5F6867-2539-ED4A-A687-663B35C09F1E}"/>
              </a:ext>
            </a:extLst>
          </p:cNvPr>
          <p:cNvSpPr/>
          <p:nvPr/>
        </p:nvSpPr>
        <p:spPr>
          <a:xfrm>
            <a:off x="3598674" y="6170038"/>
            <a:ext cx="6096000" cy="646331"/>
          </a:xfrm>
          <a:prstGeom prst="rect">
            <a:avLst/>
          </a:prstGeom>
        </p:spPr>
        <p:txBody>
          <a:bodyPr>
            <a:spAutoFit/>
          </a:bodyPr>
          <a:lstStyle/>
          <a:p>
            <a:r>
              <a:rPr lang="nl-NL" dirty="0">
                <a:hlinkClick r:id="rId2"/>
              </a:rPr>
              <a:t>Link naar presentaties 6 september</a:t>
            </a:r>
            <a:endParaRPr lang="nl-NL" dirty="0"/>
          </a:p>
          <a:p>
            <a:endParaRPr lang="nl-NL" dirty="0"/>
          </a:p>
        </p:txBody>
      </p:sp>
    </p:spTree>
    <p:extLst>
      <p:ext uri="{BB962C8B-B14F-4D97-AF65-F5344CB8AC3E}">
        <p14:creationId xmlns:p14="http://schemas.microsoft.com/office/powerpoint/2010/main" val="260131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9E84F4A-B8F6-804B-9BDC-B087DCF5FA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2593" y="1654249"/>
            <a:ext cx="5764995" cy="4011858"/>
          </a:xfrm>
          <a:prstGeom prst="rect">
            <a:avLst/>
          </a:prstGeom>
        </p:spPr>
      </p:pic>
      <p:sp>
        <p:nvSpPr>
          <p:cNvPr id="5" name="Tekstvak 4">
            <a:extLst>
              <a:ext uri="{FF2B5EF4-FFF2-40B4-BE49-F238E27FC236}">
                <a16:creationId xmlns:a16="http://schemas.microsoft.com/office/drawing/2014/main" id="{0F7D11FB-5AC9-544B-AD6A-B64790F38475}"/>
              </a:ext>
            </a:extLst>
          </p:cNvPr>
          <p:cNvSpPr txBox="1"/>
          <p:nvPr/>
        </p:nvSpPr>
        <p:spPr>
          <a:xfrm>
            <a:off x="6665631" y="1972788"/>
            <a:ext cx="4277711" cy="3693319"/>
          </a:xfrm>
          <a:prstGeom prst="rect">
            <a:avLst/>
          </a:prstGeom>
          <a:noFill/>
        </p:spPr>
        <p:txBody>
          <a:bodyPr wrap="square" rtlCol="0">
            <a:spAutoFit/>
          </a:bodyPr>
          <a:lstStyle/>
          <a:p>
            <a:r>
              <a:rPr lang="nl-NL" dirty="0"/>
              <a:t>Ervaring uit de praktijk:</a:t>
            </a:r>
          </a:p>
          <a:p>
            <a:endParaRPr lang="nl-NL" dirty="0"/>
          </a:p>
          <a:p>
            <a:r>
              <a:rPr lang="nl-NL" dirty="0"/>
              <a:t>+/- 15% van de huishoudens investeert met eigen geld of gebruikt daarvoor (goedkope) duurzaamheidsleningen</a:t>
            </a:r>
          </a:p>
          <a:p>
            <a:endParaRPr lang="nl-NL" dirty="0"/>
          </a:p>
          <a:p>
            <a:r>
              <a:rPr lang="nl-NL" dirty="0"/>
              <a:t>+/- 15% van de huishoudens kampt met betalingsproblemen.</a:t>
            </a:r>
          </a:p>
          <a:p>
            <a:endParaRPr lang="nl-NL" dirty="0"/>
          </a:p>
          <a:p>
            <a:r>
              <a:rPr lang="nl-NL" dirty="0">
                <a:sym typeface="Wingdings" pitchFamily="2" charset="2"/>
              </a:rPr>
              <a:t> +/- 70% van de huishoudens kan/wil niet met eigen middelen /via leningen  financieren. </a:t>
            </a:r>
          </a:p>
          <a:p>
            <a:endParaRPr lang="nl-NL" dirty="0">
              <a:sym typeface="Wingdings" pitchFamily="2" charset="2"/>
            </a:endParaRPr>
          </a:p>
        </p:txBody>
      </p:sp>
      <p:sp>
        <p:nvSpPr>
          <p:cNvPr id="6" name="Tekstvak 5">
            <a:extLst>
              <a:ext uri="{FF2B5EF4-FFF2-40B4-BE49-F238E27FC236}">
                <a16:creationId xmlns:a16="http://schemas.microsoft.com/office/drawing/2014/main" id="{BDDBF3B4-E218-824A-B161-AD01D4143A43}"/>
              </a:ext>
            </a:extLst>
          </p:cNvPr>
          <p:cNvSpPr txBox="1"/>
          <p:nvPr/>
        </p:nvSpPr>
        <p:spPr>
          <a:xfrm>
            <a:off x="0" y="-115824"/>
            <a:ext cx="11775944"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kern="1200" dirty="0" err="1">
                <a:solidFill>
                  <a:schemeClr val="tx1"/>
                </a:solidFill>
                <a:ea typeface="+mj-ea"/>
                <a:cs typeface="+mj-cs"/>
              </a:rPr>
              <a:t>Onderzoek</a:t>
            </a:r>
            <a:r>
              <a:rPr lang="en-US" sz="2800" kern="1200" dirty="0">
                <a:solidFill>
                  <a:schemeClr val="tx1"/>
                </a:solidFill>
                <a:ea typeface="+mj-ea"/>
                <a:cs typeface="+mj-cs"/>
              </a:rPr>
              <a:t> </a:t>
            </a:r>
            <a:r>
              <a:rPr lang="en-US" sz="2800" kern="1200" dirty="0" err="1">
                <a:solidFill>
                  <a:schemeClr val="tx1"/>
                </a:solidFill>
                <a:ea typeface="+mj-ea"/>
                <a:cs typeface="+mj-cs"/>
              </a:rPr>
              <a:t>uit</a:t>
            </a:r>
            <a:r>
              <a:rPr lang="en-US" sz="2800" kern="1200" dirty="0">
                <a:solidFill>
                  <a:schemeClr val="tx1"/>
                </a:solidFill>
                <a:ea typeface="+mj-ea"/>
                <a:cs typeface="+mj-cs"/>
              </a:rPr>
              <a:t> de pilot EVI (</a:t>
            </a:r>
            <a:r>
              <a:rPr lang="en-US" sz="2800" kern="1200" dirty="0" err="1">
                <a:solidFill>
                  <a:schemeClr val="tx1"/>
                </a:solidFill>
                <a:ea typeface="+mj-ea"/>
                <a:cs typeface="+mj-cs"/>
              </a:rPr>
              <a:t>Energie</a:t>
            </a:r>
            <a:r>
              <a:rPr lang="en-US" sz="2800" kern="1200" dirty="0">
                <a:solidFill>
                  <a:schemeClr val="tx1"/>
                </a:solidFill>
                <a:ea typeface="+mj-ea"/>
                <a:cs typeface="+mj-cs"/>
              </a:rPr>
              <a:t> </a:t>
            </a:r>
            <a:r>
              <a:rPr lang="en-US" sz="2800" kern="1200" dirty="0" err="1">
                <a:solidFill>
                  <a:schemeClr val="tx1"/>
                </a:solidFill>
                <a:ea typeface="+mj-ea"/>
                <a:cs typeface="+mj-cs"/>
              </a:rPr>
              <a:t>voor</a:t>
            </a:r>
            <a:r>
              <a:rPr lang="en-US" sz="2800" kern="1200" dirty="0">
                <a:solidFill>
                  <a:schemeClr val="tx1"/>
                </a:solidFill>
                <a:ea typeface="+mj-ea"/>
                <a:cs typeface="+mj-cs"/>
              </a:rPr>
              <a:t> </a:t>
            </a:r>
            <a:r>
              <a:rPr lang="en-US" sz="2800" kern="1200" dirty="0" err="1">
                <a:solidFill>
                  <a:schemeClr val="tx1"/>
                </a:solidFill>
                <a:ea typeface="+mj-ea"/>
                <a:cs typeface="+mj-cs"/>
              </a:rPr>
              <a:t>Iedereen</a:t>
            </a:r>
            <a:r>
              <a:rPr lang="en-US" sz="2800" kern="1200" dirty="0">
                <a:solidFill>
                  <a:schemeClr val="tx1"/>
                </a:solidFill>
                <a:ea typeface="+mj-ea"/>
                <a:cs typeface="+mj-cs"/>
              </a:rPr>
              <a:t>)</a:t>
            </a:r>
          </a:p>
        </p:txBody>
      </p:sp>
    </p:spTree>
    <p:extLst>
      <p:ext uri="{BB962C8B-B14F-4D97-AF65-F5344CB8AC3E}">
        <p14:creationId xmlns:p14="http://schemas.microsoft.com/office/powerpoint/2010/main" val="196389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kstvak 2"/>
          <p:cNvSpPr txBox="1"/>
          <p:nvPr/>
        </p:nvSpPr>
        <p:spPr>
          <a:xfrm>
            <a:off x="3037318" y="548637"/>
            <a:ext cx="8727311" cy="523220"/>
          </a:xfrm>
          <a:prstGeom prst="rect">
            <a:avLst/>
          </a:prstGeom>
          <a:noFill/>
        </p:spPr>
        <p:txBody>
          <a:bodyPr wrap="square" rtlCol="0">
            <a:spAutoFit/>
          </a:bodyPr>
          <a:lstStyle/>
          <a:p>
            <a:r>
              <a:rPr lang="nl-NL" sz="2800" dirty="0"/>
              <a:t>Technisch zijn er grofweg 3 scenario’s</a:t>
            </a:r>
          </a:p>
        </p:txBody>
      </p:sp>
      <p:pic>
        <p:nvPicPr>
          <p:cNvPr id="6" name="Afbeelding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0118" y="1488312"/>
            <a:ext cx="3025815" cy="3025815"/>
          </a:xfrm>
          <a:prstGeom prst="rect">
            <a:avLst/>
          </a:prstGeom>
        </p:spPr>
      </p:pic>
      <p:sp>
        <p:nvSpPr>
          <p:cNvPr id="7" name="Tekstvak 6"/>
          <p:cNvSpPr txBox="1"/>
          <p:nvPr/>
        </p:nvSpPr>
        <p:spPr>
          <a:xfrm>
            <a:off x="0" y="4972146"/>
            <a:ext cx="3268882" cy="1200329"/>
          </a:xfrm>
          <a:prstGeom prst="rect">
            <a:avLst/>
          </a:prstGeom>
          <a:noFill/>
        </p:spPr>
        <p:txBody>
          <a:bodyPr wrap="square" rtlCol="0">
            <a:spAutoFit/>
          </a:bodyPr>
          <a:lstStyle/>
          <a:p>
            <a:pPr algn="ctr"/>
            <a:r>
              <a:rPr lang="nl-NL" sz="2400" dirty="0" err="1"/>
              <a:t>All</a:t>
            </a:r>
            <a:r>
              <a:rPr lang="nl-NL" sz="2400" dirty="0"/>
              <a:t> Electric</a:t>
            </a:r>
          </a:p>
          <a:p>
            <a:pPr algn="ctr"/>
            <a:r>
              <a:rPr lang="nl-NL" sz="2400" dirty="0"/>
              <a:t>Vooral toepasbaar bij woningen &gt;2012</a:t>
            </a:r>
          </a:p>
        </p:txBody>
      </p:sp>
      <p:pic>
        <p:nvPicPr>
          <p:cNvPr id="8" name="Afbeelding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7850" y="1828569"/>
            <a:ext cx="3523124" cy="2587064"/>
          </a:xfrm>
          <a:prstGeom prst="rect">
            <a:avLst/>
          </a:prstGeom>
        </p:spPr>
      </p:pic>
      <p:sp>
        <p:nvSpPr>
          <p:cNvPr id="9" name="Tekstvak 8"/>
          <p:cNvSpPr txBox="1"/>
          <p:nvPr/>
        </p:nvSpPr>
        <p:spPr>
          <a:xfrm>
            <a:off x="4049619" y="4803011"/>
            <a:ext cx="3197948" cy="1569660"/>
          </a:xfrm>
          <a:prstGeom prst="rect">
            <a:avLst/>
          </a:prstGeom>
          <a:noFill/>
        </p:spPr>
        <p:txBody>
          <a:bodyPr wrap="square" rtlCol="0">
            <a:spAutoFit/>
          </a:bodyPr>
          <a:lstStyle/>
          <a:p>
            <a:pPr algn="ctr"/>
            <a:r>
              <a:rPr lang="nl-NL" sz="2400" dirty="0"/>
              <a:t>Warmtenetwerken bij hoge dichtheid bebouwing met veel corporatiebezit</a:t>
            </a:r>
          </a:p>
        </p:txBody>
      </p:sp>
      <p:sp>
        <p:nvSpPr>
          <p:cNvPr id="2" name="Tekstvak 1"/>
          <p:cNvSpPr txBox="1"/>
          <p:nvPr/>
        </p:nvSpPr>
        <p:spPr>
          <a:xfrm>
            <a:off x="8028304" y="4946881"/>
            <a:ext cx="3649823" cy="1200329"/>
          </a:xfrm>
          <a:prstGeom prst="rect">
            <a:avLst/>
          </a:prstGeom>
          <a:noFill/>
        </p:spPr>
        <p:txBody>
          <a:bodyPr wrap="square" rtlCol="0">
            <a:spAutoFit/>
          </a:bodyPr>
          <a:lstStyle/>
          <a:p>
            <a:pPr algn="ctr"/>
            <a:r>
              <a:rPr lang="nl-NL" sz="2400" dirty="0"/>
              <a:t>Hybride vormen bij lage dichtheid bebouwing en veel particuliere woningen</a:t>
            </a:r>
          </a:p>
        </p:txBody>
      </p:sp>
      <p:pic>
        <p:nvPicPr>
          <p:cNvPr id="4" name="Afbeelding 3">
            <a:extLst>
              <a:ext uri="{FF2B5EF4-FFF2-40B4-BE49-F238E27FC236}">
                <a16:creationId xmlns:a16="http://schemas.microsoft.com/office/drawing/2014/main" id="{59547A3C-5621-6A4C-BFBF-32125DD9B1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8842" y="2140906"/>
            <a:ext cx="4408746" cy="1962389"/>
          </a:xfrm>
          <a:prstGeom prst="rect">
            <a:avLst/>
          </a:prstGeom>
        </p:spPr>
      </p:pic>
    </p:spTree>
    <p:extLst>
      <p:ext uri="{BB962C8B-B14F-4D97-AF65-F5344CB8AC3E}">
        <p14:creationId xmlns:p14="http://schemas.microsoft.com/office/powerpoint/2010/main" val="113776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3DE3EF0-9494-0E4F-94CC-DA4BE30946A2}"/>
              </a:ext>
            </a:extLst>
          </p:cNvPr>
          <p:cNvSpPr txBox="1"/>
          <p:nvPr/>
        </p:nvSpPr>
        <p:spPr>
          <a:xfrm>
            <a:off x="2912248" y="309489"/>
            <a:ext cx="11199590" cy="584775"/>
          </a:xfrm>
          <a:prstGeom prst="rect">
            <a:avLst/>
          </a:prstGeom>
          <a:noFill/>
        </p:spPr>
        <p:txBody>
          <a:bodyPr wrap="square" rtlCol="0">
            <a:spAutoFit/>
          </a:bodyPr>
          <a:lstStyle/>
          <a:p>
            <a:r>
              <a:rPr lang="nl-NL" sz="3200" dirty="0"/>
              <a:t>In tijd zijn er grofweg 3 fasen</a:t>
            </a:r>
          </a:p>
        </p:txBody>
      </p:sp>
      <p:pic>
        <p:nvPicPr>
          <p:cNvPr id="3" name="Afbeelding 2">
            <a:extLst>
              <a:ext uri="{FF2B5EF4-FFF2-40B4-BE49-F238E27FC236}">
                <a16:creationId xmlns:a16="http://schemas.microsoft.com/office/drawing/2014/main" id="{8D936BAC-C94B-4145-8546-C33ED3E5FE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4262" y="1343801"/>
            <a:ext cx="6391519" cy="4367682"/>
          </a:xfrm>
          <a:prstGeom prst="rect">
            <a:avLst/>
          </a:prstGeom>
        </p:spPr>
      </p:pic>
      <p:sp>
        <p:nvSpPr>
          <p:cNvPr id="4" name="Tekstvak 3">
            <a:extLst>
              <a:ext uri="{FF2B5EF4-FFF2-40B4-BE49-F238E27FC236}">
                <a16:creationId xmlns:a16="http://schemas.microsoft.com/office/drawing/2014/main" id="{CA40E6A5-6F92-7B41-A7E2-EFE3C3370794}"/>
              </a:ext>
            </a:extLst>
          </p:cNvPr>
          <p:cNvSpPr txBox="1"/>
          <p:nvPr/>
        </p:nvSpPr>
        <p:spPr>
          <a:xfrm>
            <a:off x="7395310" y="1779899"/>
            <a:ext cx="3756074" cy="3785652"/>
          </a:xfrm>
          <a:prstGeom prst="rect">
            <a:avLst/>
          </a:prstGeom>
          <a:noFill/>
          <a:ln>
            <a:solidFill>
              <a:schemeClr val="accent1"/>
            </a:solidFill>
          </a:ln>
        </p:spPr>
        <p:txBody>
          <a:bodyPr wrap="square" rtlCol="0">
            <a:spAutoFit/>
          </a:bodyPr>
          <a:lstStyle/>
          <a:p>
            <a:r>
              <a:rPr lang="nl-NL" sz="2400" dirty="0"/>
              <a:t>Fase 1:</a:t>
            </a:r>
          </a:p>
          <a:p>
            <a:r>
              <a:rPr lang="nl-NL" sz="2400" dirty="0"/>
              <a:t>Wat kan je vandaag</a:t>
            </a:r>
          </a:p>
          <a:p>
            <a:r>
              <a:rPr lang="nl-NL" sz="2400" dirty="0"/>
              <a:t>al doen zonder dat je  botst met de keuze van jouw gemeente (altijd goed maatregelen)?</a:t>
            </a:r>
          </a:p>
          <a:p>
            <a:endParaRPr lang="nl-NL" sz="2400" dirty="0"/>
          </a:p>
          <a:p>
            <a:r>
              <a:rPr lang="nl-NL" sz="2400" i="1" dirty="0"/>
              <a:t>Tip: Workshop Slimme stappenplan met Felix van </a:t>
            </a:r>
            <a:r>
              <a:rPr lang="nl-NL" sz="2400" i="1" dirty="0" err="1"/>
              <a:t>Gemen</a:t>
            </a:r>
            <a:r>
              <a:rPr lang="nl-NL" sz="2400" i="1" dirty="0"/>
              <a:t> en Lars Boelen</a:t>
            </a:r>
          </a:p>
        </p:txBody>
      </p:sp>
    </p:spTree>
    <p:extLst>
      <p:ext uri="{BB962C8B-B14F-4D97-AF65-F5344CB8AC3E}">
        <p14:creationId xmlns:p14="http://schemas.microsoft.com/office/powerpoint/2010/main" val="268177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27CA7B0-CB47-F040-BBBB-E1A02FEE22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1018" y="705764"/>
            <a:ext cx="4611823" cy="2939934"/>
          </a:xfrm>
          <a:prstGeom prst="rect">
            <a:avLst/>
          </a:prstGeom>
        </p:spPr>
      </p:pic>
      <p:pic>
        <p:nvPicPr>
          <p:cNvPr id="3" name="Afbeelding 2">
            <a:extLst>
              <a:ext uri="{FF2B5EF4-FFF2-40B4-BE49-F238E27FC236}">
                <a16:creationId xmlns:a16="http://schemas.microsoft.com/office/drawing/2014/main" id="{E535DA4B-BDA6-C649-91D0-A5A3004F89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019" y="3859124"/>
            <a:ext cx="4611823" cy="2731956"/>
          </a:xfrm>
          <a:prstGeom prst="rect">
            <a:avLst/>
          </a:prstGeom>
        </p:spPr>
      </p:pic>
      <p:sp>
        <p:nvSpPr>
          <p:cNvPr id="4" name="Tekstvak 3">
            <a:extLst>
              <a:ext uri="{FF2B5EF4-FFF2-40B4-BE49-F238E27FC236}">
                <a16:creationId xmlns:a16="http://schemas.microsoft.com/office/drawing/2014/main" id="{0A617D15-300C-C745-B8E6-9E8461BDC7C0}"/>
              </a:ext>
            </a:extLst>
          </p:cNvPr>
          <p:cNvSpPr txBox="1"/>
          <p:nvPr/>
        </p:nvSpPr>
        <p:spPr>
          <a:xfrm>
            <a:off x="6757580" y="766961"/>
            <a:ext cx="4115233" cy="2308324"/>
          </a:xfrm>
          <a:prstGeom prst="rect">
            <a:avLst/>
          </a:prstGeom>
          <a:noFill/>
          <a:ln>
            <a:solidFill>
              <a:schemeClr val="accent1"/>
            </a:solidFill>
          </a:ln>
        </p:spPr>
        <p:txBody>
          <a:bodyPr wrap="square" rtlCol="0">
            <a:spAutoFit/>
          </a:bodyPr>
          <a:lstStyle/>
          <a:p>
            <a:r>
              <a:rPr lang="nl-NL" sz="2400" dirty="0"/>
              <a:t>Fase 2:</a:t>
            </a:r>
          </a:p>
          <a:p>
            <a:r>
              <a:rPr lang="nl-NL" sz="2400" dirty="0"/>
              <a:t>Voorbereiden voor ‘aanhaken’ bij keuze van je gemeente </a:t>
            </a:r>
          </a:p>
          <a:p>
            <a:endParaRPr lang="nl-NL" sz="2400" dirty="0"/>
          </a:p>
          <a:p>
            <a:r>
              <a:rPr lang="nl-NL" sz="2400" dirty="0"/>
              <a:t>Of kiezen voor </a:t>
            </a:r>
            <a:r>
              <a:rPr lang="nl-NL" sz="2400" dirty="0" err="1"/>
              <a:t>opt</a:t>
            </a:r>
            <a:r>
              <a:rPr lang="nl-NL" sz="2400" dirty="0"/>
              <a:t>-out en zelfvoorzienend worden?</a:t>
            </a:r>
          </a:p>
        </p:txBody>
      </p:sp>
      <p:sp>
        <p:nvSpPr>
          <p:cNvPr id="5" name="Tekstvak 4">
            <a:extLst>
              <a:ext uri="{FF2B5EF4-FFF2-40B4-BE49-F238E27FC236}">
                <a16:creationId xmlns:a16="http://schemas.microsoft.com/office/drawing/2014/main" id="{94A87E61-8BD2-1F4C-9F0E-345977E38E48}"/>
              </a:ext>
            </a:extLst>
          </p:cNvPr>
          <p:cNvSpPr txBox="1"/>
          <p:nvPr/>
        </p:nvSpPr>
        <p:spPr>
          <a:xfrm>
            <a:off x="6757579" y="3351560"/>
            <a:ext cx="4611823" cy="1200329"/>
          </a:xfrm>
          <a:prstGeom prst="rect">
            <a:avLst/>
          </a:prstGeom>
          <a:noFill/>
          <a:ln>
            <a:solidFill>
              <a:schemeClr val="accent1"/>
            </a:solidFill>
          </a:ln>
        </p:spPr>
        <p:txBody>
          <a:bodyPr wrap="square" rtlCol="0">
            <a:spAutoFit/>
          </a:bodyPr>
          <a:lstStyle/>
          <a:p>
            <a:r>
              <a:rPr lang="nl-NL" dirty="0"/>
              <a:t>Collectieve oplossingen:</a:t>
            </a:r>
          </a:p>
          <a:p>
            <a:pPr marL="285750" indent="-285750">
              <a:buFontTx/>
              <a:buChar char="-"/>
            </a:pPr>
            <a:r>
              <a:rPr lang="nl-NL" dirty="0"/>
              <a:t>Warmtenetwerk. Temperatuur?</a:t>
            </a:r>
          </a:p>
          <a:p>
            <a:pPr marL="285750" indent="-285750">
              <a:buFontTx/>
              <a:buChar char="-"/>
            </a:pPr>
            <a:r>
              <a:rPr lang="nl-NL" dirty="0"/>
              <a:t>Biogas - waterstofgas?</a:t>
            </a:r>
          </a:p>
          <a:p>
            <a:pPr marL="285750" indent="-285750">
              <a:buFontTx/>
              <a:buChar char="-"/>
            </a:pPr>
            <a:r>
              <a:rPr lang="nl-NL" dirty="0"/>
              <a:t>Technische innovaties?</a:t>
            </a:r>
          </a:p>
        </p:txBody>
      </p:sp>
      <p:sp>
        <p:nvSpPr>
          <p:cNvPr id="6" name="Tekstvak 5">
            <a:extLst>
              <a:ext uri="{FF2B5EF4-FFF2-40B4-BE49-F238E27FC236}">
                <a16:creationId xmlns:a16="http://schemas.microsoft.com/office/drawing/2014/main" id="{330E0D26-4478-814E-AEF0-F7F69ABA2A34}"/>
              </a:ext>
            </a:extLst>
          </p:cNvPr>
          <p:cNvSpPr txBox="1"/>
          <p:nvPr/>
        </p:nvSpPr>
        <p:spPr>
          <a:xfrm>
            <a:off x="2715300" y="-17149"/>
            <a:ext cx="11199590" cy="584775"/>
          </a:xfrm>
          <a:prstGeom prst="rect">
            <a:avLst/>
          </a:prstGeom>
          <a:noFill/>
        </p:spPr>
        <p:txBody>
          <a:bodyPr wrap="square" rtlCol="0">
            <a:spAutoFit/>
          </a:bodyPr>
          <a:lstStyle/>
          <a:p>
            <a:r>
              <a:rPr lang="nl-NL" sz="3200" dirty="0"/>
              <a:t>In tijd zijn er grofweg 3 fasen</a:t>
            </a:r>
          </a:p>
        </p:txBody>
      </p:sp>
      <p:sp>
        <p:nvSpPr>
          <p:cNvPr id="7" name="Tekstvak 6">
            <a:extLst>
              <a:ext uri="{FF2B5EF4-FFF2-40B4-BE49-F238E27FC236}">
                <a16:creationId xmlns:a16="http://schemas.microsoft.com/office/drawing/2014/main" id="{D7EE652E-0115-1F44-8097-A2897CBE1538}"/>
              </a:ext>
            </a:extLst>
          </p:cNvPr>
          <p:cNvSpPr txBox="1"/>
          <p:nvPr/>
        </p:nvSpPr>
        <p:spPr>
          <a:xfrm>
            <a:off x="6757579" y="4828165"/>
            <a:ext cx="4115233" cy="1569660"/>
          </a:xfrm>
          <a:prstGeom prst="rect">
            <a:avLst/>
          </a:prstGeom>
          <a:noFill/>
          <a:ln>
            <a:solidFill>
              <a:schemeClr val="accent1"/>
            </a:solidFill>
          </a:ln>
        </p:spPr>
        <p:txBody>
          <a:bodyPr wrap="square" rtlCol="0">
            <a:spAutoFit/>
          </a:bodyPr>
          <a:lstStyle/>
          <a:p>
            <a:r>
              <a:rPr lang="nl-NL" sz="2400" dirty="0"/>
              <a:t>Fase 3:</a:t>
            </a:r>
          </a:p>
          <a:p>
            <a:r>
              <a:rPr lang="nl-NL" sz="2400" dirty="0"/>
              <a:t>Aansluiten aan keuze gemeente of zelfvoorzienend zijn</a:t>
            </a:r>
          </a:p>
          <a:p>
            <a:endParaRPr lang="nl-NL" sz="2400" dirty="0"/>
          </a:p>
        </p:txBody>
      </p:sp>
    </p:spTree>
    <p:extLst>
      <p:ext uri="{BB962C8B-B14F-4D97-AF65-F5344CB8AC3E}">
        <p14:creationId xmlns:p14="http://schemas.microsoft.com/office/powerpoint/2010/main" val="335138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9359" y="924250"/>
            <a:ext cx="5804137" cy="4506166"/>
          </a:xfrm>
          <a:prstGeom prst="rect">
            <a:avLst/>
          </a:prstGeom>
        </p:spPr>
      </p:pic>
      <p:cxnSp>
        <p:nvCxnSpPr>
          <p:cNvPr id="4" name="Rechte verbindingslijn met pijl 3"/>
          <p:cNvCxnSpPr/>
          <p:nvPr/>
        </p:nvCxnSpPr>
        <p:spPr>
          <a:xfrm flipH="1">
            <a:off x="4125718" y="1045029"/>
            <a:ext cx="3415004" cy="20527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Tekstvak 4"/>
          <p:cNvSpPr txBox="1"/>
          <p:nvPr/>
        </p:nvSpPr>
        <p:spPr>
          <a:xfrm>
            <a:off x="7691305" y="66828"/>
            <a:ext cx="4049485" cy="7109639"/>
          </a:xfrm>
          <a:prstGeom prst="rect">
            <a:avLst/>
          </a:prstGeom>
          <a:noFill/>
        </p:spPr>
        <p:txBody>
          <a:bodyPr wrap="square" rtlCol="0">
            <a:spAutoFit/>
          </a:bodyPr>
          <a:lstStyle/>
          <a:p>
            <a:r>
              <a:rPr lang="nl-NL" sz="2400" b="1" dirty="0">
                <a:solidFill>
                  <a:prstClr val="black"/>
                </a:solidFill>
                <a:latin typeface="Calibri"/>
              </a:rPr>
              <a:t>Mijn woning: </a:t>
            </a:r>
          </a:p>
          <a:p>
            <a:r>
              <a:rPr lang="nl-NL" b="1" i="1" dirty="0">
                <a:solidFill>
                  <a:prstClr val="black"/>
                </a:solidFill>
                <a:latin typeface="Calibri"/>
              </a:rPr>
              <a:t>1919 </a:t>
            </a:r>
            <a:r>
              <a:rPr lang="mr-IN" b="1" i="1" dirty="0">
                <a:solidFill>
                  <a:prstClr val="black"/>
                </a:solidFill>
                <a:latin typeface="Calibri"/>
                <a:cs typeface="Mangal" panose="02040503050203030202" pitchFamily="18" charset="0"/>
              </a:rPr>
              <a:t>–</a:t>
            </a:r>
            <a:r>
              <a:rPr lang="nl-NL" b="1" i="1" dirty="0">
                <a:solidFill>
                  <a:prstClr val="black"/>
                </a:solidFill>
                <a:latin typeface="Calibri"/>
              </a:rPr>
              <a:t> 700m3 </a:t>
            </a:r>
            <a:r>
              <a:rPr lang="mr-IN" b="1" i="1" dirty="0">
                <a:solidFill>
                  <a:prstClr val="black"/>
                </a:solidFill>
                <a:latin typeface="Calibri"/>
                <a:cs typeface="Mangal" panose="02040503050203030202" pitchFamily="18" charset="0"/>
              </a:rPr>
              <a:t>–</a:t>
            </a:r>
            <a:r>
              <a:rPr lang="nl-NL" b="1" i="1" dirty="0">
                <a:solidFill>
                  <a:prstClr val="black"/>
                </a:solidFill>
                <a:latin typeface="Calibri"/>
              </a:rPr>
              <a:t> </a:t>
            </a:r>
            <a:r>
              <a:rPr lang="nl-NL" b="1" i="1" dirty="0" err="1">
                <a:solidFill>
                  <a:prstClr val="black"/>
                </a:solidFill>
                <a:latin typeface="Calibri"/>
              </a:rPr>
              <a:t>enkelsteens</a:t>
            </a:r>
            <a:r>
              <a:rPr lang="nl-NL" b="1" i="1" dirty="0">
                <a:solidFill>
                  <a:prstClr val="black"/>
                </a:solidFill>
                <a:latin typeface="Calibri"/>
              </a:rPr>
              <a:t> </a:t>
            </a:r>
            <a:r>
              <a:rPr lang="mr-IN" b="1" i="1" dirty="0">
                <a:solidFill>
                  <a:prstClr val="black"/>
                </a:solidFill>
                <a:latin typeface="Calibri"/>
                <a:cs typeface="Mangal" panose="02040503050203030202" pitchFamily="18" charset="0"/>
              </a:rPr>
              <a:t>–</a:t>
            </a:r>
            <a:r>
              <a:rPr lang="nl-NL" b="1" i="1" dirty="0">
                <a:solidFill>
                  <a:prstClr val="black"/>
                </a:solidFill>
                <a:latin typeface="Calibri"/>
              </a:rPr>
              <a:t> 3,6-4m hoge kamers.</a:t>
            </a:r>
          </a:p>
          <a:p>
            <a:endParaRPr lang="nl-NL" b="1" i="1" dirty="0">
              <a:solidFill>
                <a:prstClr val="black"/>
              </a:solidFill>
              <a:latin typeface="Calibri"/>
            </a:endParaRPr>
          </a:p>
          <a:p>
            <a:r>
              <a:rPr lang="nl-NL" b="1" dirty="0">
                <a:solidFill>
                  <a:prstClr val="black"/>
                </a:solidFill>
                <a:latin typeface="Calibri"/>
              </a:rPr>
              <a:t>VAN G NAAR B:</a:t>
            </a:r>
          </a:p>
          <a:p>
            <a:r>
              <a:rPr lang="nl-NL" dirty="0">
                <a:solidFill>
                  <a:prstClr val="black"/>
                </a:solidFill>
                <a:latin typeface="Calibri"/>
              </a:rPr>
              <a:t>Vloerisolatie</a:t>
            </a:r>
          </a:p>
          <a:p>
            <a:r>
              <a:rPr lang="nl-NL" dirty="0">
                <a:solidFill>
                  <a:prstClr val="black"/>
                </a:solidFill>
                <a:latin typeface="Calibri"/>
              </a:rPr>
              <a:t>Muurisolatie (binnen)</a:t>
            </a:r>
          </a:p>
          <a:p>
            <a:r>
              <a:rPr lang="nl-NL" dirty="0">
                <a:solidFill>
                  <a:prstClr val="black"/>
                </a:solidFill>
                <a:latin typeface="Calibri"/>
              </a:rPr>
              <a:t>Dakisolatie (nieuw dak)</a:t>
            </a:r>
          </a:p>
          <a:p>
            <a:r>
              <a:rPr lang="nl-NL" dirty="0">
                <a:solidFill>
                  <a:prstClr val="black"/>
                </a:solidFill>
                <a:latin typeface="Calibri"/>
              </a:rPr>
              <a:t>Dubbelglas HR+++ op de meeste plaatsen</a:t>
            </a:r>
          </a:p>
          <a:p>
            <a:r>
              <a:rPr lang="nl-NL" dirty="0">
                <a:solidFill>
                  <a:prstClr val="black"/>
                </a:solidFill>
                <a:latin typeface="Calibri"/>
              </a:rPr>
              <a:t>Kierdichting en ventilatie in uitvoering</a:t>
            </a:r>
          </a:p>
          <a:p>
            <a:r>
              <a:rPr lang="nl-NL" dirty="0">
                <a:solidFill>
                  <a:prstClr val="black"/>
                </a:solidFill>
                <a:latin typeface="Calibri"/>
              </a:rPr>
              <a:t>LED verlichting</a:t>
            </a:r>
          </a:p>
          <a:p>
            <a:r>
              <a:rPr lang="nl-NL" b="1" i="1" dirty="0">
                <a:solidFill>
                  <a:prstClr val="black"/>
                </a:solidFill>
                <a:latin typeface="Calibri"/>
              </a:rPr>
              <a:t>Investering: + € 50.000 in hypotheek</a:t>
            </a:r>
          </a:p>
          <a:p>
            <a:endParaRPr lang="nl-NL" dirty="0">
              <a:solidFill>
                <a:prstClr val="black"/>
              </a:solidFill>
              <a:latin typeface="Calibri"/>
            </a:endParaRPr>
          </a:p>
          <a:p>
            <a:r>
              <a:rPr lang="nl-NL" b="1" dirty="0">
                <a:solidFill>
                  <a:prstClr val="black"/>
                </a:solidFill>
                <a:latin typeface="Calibri"/>
              </a:rPr>
              <a:t>Huidig verbruik:</a:t>
            </a:r>
          </a:p>
          <a:p>
            <a:r>
              <a:rPr lang="nl-NL" dirty="0">
                <a:solidFill>
                  <a:prstClr val="black"/>
                </a:solidFill>
                <a:latin typeface="Calibri"/>
              </a:rPr>
              <a:t>3500 kWh thuis </a:t>
            </a:r>
          </a:p>
          <a:p>
            <a:r>
              <a:rPr lang="nl-NL" dirty="0">
                <a:solidFill>
                  <a:prstClr val="black"/>
                </a:solidFill>
                <a:latin typeface="Calibri"/>
              </a:rPr>
              <a:t>4500 kWh auto </a:t>
            </a:r>
          </a:p>
          <a:p>
            <a:r>
              <a:rPr lang="nl-NL" dirty="0">
                <a:solidFill>
                  <a:prstClr val="black"/>
                </a:solidFill>
                <a:latin typeface="Calibri"/>
              </a:rPr>
              <a:t>1900 m3 gas (was 3500m3)</a:t>
            </a:r>
          </a:p>
          <a:p>
            <a:endParaRPr lang="nl-NL" dirty="0">
              <a:solidFill>
                <a:prstClr val="black"/>
              </a:solidFill>
              <a:latin typeface="Calibri"/>
            </a:endParaRPr>
          </a:p>
          <a:p>
            <a:r>
              <a:rPr lang="nl-NL" b="1" dirty="0">
                <a:solidFill>
                  <a:prstClr val="black"/>
                </a:solidFill>
                <a:latin typeface="Calibri"/>
              </a:rPr>
              <a:t>Volgende stappen:  </a:t>
            </a:r>
          </a:p>
          <a:p>
            <a:endParaRPr lang="nl-NL" b="1" dirty="0">
              <a:solidFill>
                <a:prstClr val="black"/>
              </a:solidFill>
              <a:latin typeface="Calibri"/>
            </a:endParaRPr>
          </a:p>
          <a:p>
            <a:r>
              <a:rPr lang="nl-NL" sz="2400" b="1" dirty="0">
                <a:solidFill>
                  <a:prstClr val="black"/>
                </a:solidFill>
                <a:latin typeface="Calibri"/>
              </a:rPr>
              <a:t>Hoe ga ik of de eigenaar na mij nu verder/ wat komt er op me af?</a:t>
            </a:r>
          </a:p>
          <a:p>
            <a:endParaRPr lang="nl-NL" dirty="0">
              <a:solidFill>
                <a:prstClr val="black"/>
              </a:solidFill>
              <a:latin typeface="Calibri"/>
            </a:endParaRPr>
          </a:p>
        </p:txBody>
      </p:sp>
      <p:sp>
        <p:nvSpPr>
          <p:cNvPr id="6" name="Tekstvak 5"/>
          <p:cNvSpPr txBox="1"/>
          <p:nvPr/>
        </p:nvSpPr>
        <p:spPr>
          <a:xfrm>
            <a:off x="989359" y="5812971"/>
            <a:ext cx="6122156" cy="369332"/>
          </a:xfrm>
          <a:prstGeom prst="rect">
            <a:avLst/>
          </a:prstGeom>
          <a:noFill/>
        </p:spPr>
        <p:txBody>
          <a:bodyPr wrap="square" rtlCol="0">
            <a:spAutoFit/>
          </a:bodyPr>
          <a:lstStyle/>
          <a:p>
            <a:r>
              <a:rPr lang="nl-NL" dirty="0">
                <a:solidFill>
                  <a:prstClr val="black"/>
                </a:solidFill>
                <a:latin typeface="Calibri"/>
              </a:rPr>
              <a:t>Dak op het noorden... </a:t>
            </a:r>
          </a:p>
        </p:txBody>
      </p:sp>
      <p:pic>
        <p:nvPicPr>
          <p:cNvPr id="3" name="Afbeelding 2">
            <a:extLst>
              <a:ext uri="{FF2B5EF4-FFF2-40B4-BE49-F238E27FC236}">
                <a16:creationId xmlns:a16="http://schemas.microsoft.com/office/drawing/2014/main" id="{607BD358-987C-4540-8EED-FC12A7311C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49" y="66828"/>
            <a:ext cx="1504836" cy="2721512"/>
          </a:xfrm>
          <a:prstGeom prst="rect">
            <a:avLst/>
          </a:prstGeom>
        </p:spPr>
      </p:pic>
      <p:pic>
        <p:nvPicPr>
          <p:cNvPr id="9" name="Afbeelding 8">
            <a:extLst>
              <a:ext uri="{FF2B5EF4-FFF2-40B4-BE49-F238E27FC236}">
                <a16:creationId xmlns:a16="http://schemas.microsoft.com/office/drawing/2014/main" id="{793B83F8-86CA-2D41-BFDB-5821AA4629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2133" y="3621647"/>
            <a:ext cx="1869561" cy="1481746"/>
          </a:xfrm>
          <a:prstGeom prst="rect">
            <a:avLst/>
          </a:prstGeom>
        </p:spPr>
      </p:pic>
    </p:spTree>
    <p:extLst>
      <p:ext uri="{BB962C8B-B14F-4D97-AF65-F5344CB8AC3E}">
        <p14:creationId xmlns:p14="http://schemas.microsoft.com/office/powerpoint/2010/main" val="76065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802A5FB-B28C-2142-9616-4659B08AFA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9262" y="0"/>
            <a:ext cx="9596673" cy="6858000"/>
          </a:xfrm>
          <a:prstGeom prst="rect">
            <a:avLst/>
          </a:prstGeom>
        </p:spPr>
      </p:pic>
    </p:spTree>
    <p:extLst>
      <p:ext uri="{BB962C8B-B14F-4D97-AF65-F5344CB8AC3E}">
        <p14:creationId xmlns:p14="http://schemas.microsoft.com/office/powerpoint/2010/main" val="101652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D5C3E264-B51E-F04F-858F-252741D6DE16}"/>
              </a:ext>
            </a:extLst>
          </p:cNvPr>
          <p:cNvSpPr/>
          <p:nvPr/>
        </p:nvSpPr>
        <p:spPr>
          <a:xfrm>
            <a:off x="3162131" y="683418"/>
            <a:ext cx="6096000" cy="1938992"/>
          </a:xfrm>
          <a:prstGeom prst="rect">
            <a:avLst/>
          </a:prstGeom>
          <a:ln>
            <a:solidFill>
              <a:schemeClr val="accent1"/>
            </a:solidFill>
          </a:ln>
        </p:spPr>
        <p:txBody>
          <a:bodyPr>
            <a:spAutoFit/>
          </a:bodyPr>
          <a:lstStyle/>
          <a:p>
            <a:pPr algn="ctr"/>
            <a:r>
              <a:rPr lang="nl-NL" sz="2400" dirty="0">
                <a:solidFill>
                  <a:srgbClr val="000000"/>
                </a:solidFill>
              </a:rPr>
              <a:t>Annelies, jij hebt veel onderzoek gedaan in het buitenland naar collectieve warmte-oplossingen; wat valt je daarbij op en wat adviseer je mij, mijn buren en mijn gemeente om nu te doen?</a:t>
            </a:r>
          </a:p>
        </p:txBody>
      </p:sp>
      <p:pic>
        <p:nvPicPr>
          <p:cNvPr id="4" name="Afbeelding 3">
            <a:extLst>
              <a:ext uri="{FF2B5EF4-FFF2-40B4-BE49-F238E27FC236}">
                <a16:creationId xmlns:a16="http://schemas.microsoft.com/office/drawing/2014/main" id="{F4FB9ED9-3DB9-7947-80AA-8FF0CA35A9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476726">
            <a:off x="1488" y="3561975"/>
            <a:ext cx="7245820" cy="1949548"/>
          </a:xfrm>
          <a:prstGeom prst="rect">
            <a:avLst/>
          </a:prstGeom>
        </p:spPr>
      </p:pic>
      <p:pic>
        <p:nvPicPr>
          <p:cNvPr id="5" name="Afbeelding 4">
            <a:extLst>
              <a:ext uri="{FF2B5EF4-FFF2-40B4-BE49-F238E27FC236}">
                <a16:creationId xmlns:a16="http://schemas.microsoft.com/office/drawing/2014/main" id="{725097A7-1CE0-0F49-A5B9-B02A4216CA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614871">
            <a:off x="7033286" y="3857309"/>
            <a:ext cx="5032809" cy="1639421"/>
          </a:xfrm>
          <a:prstGeom prst="rect">
            <a:avLst/>
          </a:prstGeom>
        </p:spPr>
      </p:pic>
    </p:spTree>
    <p:extLst>
      <p:ext uri="{BB962C8B-B14F-4D97-AF65-F5344CB8AC3E}">
        <p14:creationId xmlns:p14="http://schemas.microsoft.com/office/powerpoint/2010/main" val="258542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B6C841-1036-46BE-92F5-98CCE34D6258}"/>
              </a:ext>
            </a:extLst>
          </p:cNvPr>
          <p:cNvPicPr>
            <a:picLocks noChangeAspect="1"/>
          </p:cNvPicPr>
          <p:nvPr/>
        </p:nvPicPr>
        <p:blipFill>
          <a:blip r:embed="rId2"/>
          <a:stretch>
            <a:fillRect/>
          </a:stretch>
        </p:blipFill>
        <p:spPr>
          <a:xfrm>
            <a:off x="2297112" y="345556"/>
            <a:ext cx="7700327" cy="6064769"/>
          </a:xfrm>
          <a:prstGeom prst="rect">
            <a:avLst/>
          </a:prstGeom>
        </p:spPr>
      </p:pic>
    </p:spTree>
    <p:extLst>
      <p:ext uri="{BB962C8B-B14F-4D97-AF65-F5344CB8AC3E}">
        <p14:creationId xmlns:p14="http://schemas.microsoft.com/office/powerpoint/2010/main" val="2405498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schermafbeelding&#10;&#10;Automatisch gegenereerde beschrijvi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5155" cy="6857990"/>
          </a:xfrm>
          <a:prstGeom prst="rect">
            <a:avLst/>
          </a:prstGeom>
        </p:spPr>
      </p:pic>
    </p:spTree>
    <p:extLst>
      <p:ext uri="{BB962C8B-B14F-4D97-AF65-F5344CB8AC3E}">
        <p14:creationId xmlns:p14="http://schemas.microsoft.com/office/powerpoint/2010/main" val="417705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35DD5-57AE-4E9E-B458-0675B4F04E36}"/>
              </a:ext>
            </a:extLst>
          </p:cNvPr>
          <p:cNvSpPr>
            <a:spLocks noGrp="1"/>
          </p:cNvSpPr>
          <p:nvPr>
            <p:ph type="title"/>
          </p:nvPr>
        </p:nvSpPr>
        <p:spPr/>
        <p:txBody>
          <a:bodyPr/>
          <a:lstStyle/>
          <a:p>
            <a:r>
              <a:rPr lang="nl-NL" dirty="0"/>
              <a:t>4gDHC en 5GDHC</a:t>
            </a:r>
          </a:p>
        </p:txBody>
      </p:sp>
      <p:sp>
        <p:nvSpPr>
          <p:cNvPr id="3" name="Content Placeholder 2">
            <a:extLst>
              <a:ext uri="{FF2B5EF4-FFF2-40B4-BE49-F238E27FC236}">
                <a16:creationId xmlns:a16="http://schemas.microsoft.com/office/drawing/2014/main" id="{778C20E6-E5E7-4EC1-A50B-9556B0514390}"/>
              </a:ext>
            </a:extLst>
          </p:cNvPr>
          <p:cNvSpPr>
            <a:spLocks noGrp="1"/>
          </p:cNvSpPr>
          <p:nvPr>
            <p:ph idx="1"/>
          </p:nvPr>
        </p:nvSpPr>
        <p:spPr/>
        <p:txBody>
          <a:bodyPr/>
          <a:lstStyle/>
          <a:p>
            <a:r>
              <a:rPr lang="nl-NL" dirty="0"/>
              <a:t>Warmte transport van steeds lagere temperaturen</a:t>
            </a:r>
          </a:p>
          <a:p>
            <a:pPr lvl="1"/>
            <a:r>
              <a:rPr lang="nl-NL" dirty="0"/>
              <a:t>Minder transportverliezen</a:t>
            </a:r>
          </a:p>
          <a:p>
            <a:pPr lvl="1"/>
            <a:r>
              <a:rPr lang="nl-NL" dirty="0"/>
              <a:t>Aankoppelen groot aantal lokale bronnen</a:t>
            </a:r>
          </a:p>
          <a:p>
            <a:r>
              <a:rPr lang="nl-NL" dirty="0"/>
              <a:t>Integratie met elektriciteitsnet</a:t>
            </a:r>
          </a:p>
          <a:p>
            <a:pPr lvl="1"/>
            <a:r>
              <a:rPr lang="nl-NL" dirty="0"/>
              <a:t>Overtollige elektriciteit omzetten in warmte</a:t>
            </a:r>
          </a:p>
          <a:p>
            <a:pPr lvl="1"/>
            <a:r>
              <a:rPr lang="nl-NL" dirty="0"/>
              <a:t>Opslag elektriciteit</a:t>
            </a:r>
          </a:p>
          <a:p>
            <a:pPr lvl="1"/>
            <a:r>
              <a:rPr lang="nl-NL" dirty="0"/>
              <a:t>Opslag warmte</a:t>
            </a:r>
          </a:p>
          <a:p>
            <a:r>
              <a:rPr lang="nl-NL" dirty="0"/>
              <a:t>Koeling mogelijk</a:t>
            </a:r>
          </a:p>
          <a:p>
            <a:r>
              <a:rPr lang="nl-NL" dirty="0"/>
              <a:t>Slim</a:t>
            </a:r>
          </a:p>
          <a:p>
            <a:r>
              <a:rPr lang="nl-NL" dirty="0"/>
              <a:t>Energie-neutrale wijken</a:t>
            </a:r>
          </a:p>
          <a:p>
            <a:endParaRPr lang="nl-NL" dirty="0"/>
          </a:p>
          <a:p>
            <a:pPr lvl="1"/>
            <a:endParaRPr lang="nl-NL" dirty="0"/>
          </a:p>
          <a:p>
            <a:pPr marL="482588" lvl="1" indent="0">
              <a:buNone/>
            </a:pPr>
            <a:endParaRPr lang="nl-NL" dirty="0"/>
          </a:p>
          <a:p>
            <a:pPr lvl="1"/>
            <a:endParaRPr lang="nl-NL" dirty="0"/>
          </a:p>
        </p:txBody>
      </p:sp>
      <p:sp>
        <p:nvSpPr>
          <p:cNvPr id="4" name="Footer Placeholder 3">
            <a:extLst>
              <a:ext uri="{FF2B5EF4-FFF2-40B4-BE49-F238E27FC236}">
                <a16:creationId xmlns:a16="http://schemas.microsoft.com/office/drawing/2014/main" id="{5CE22F45-8879-4B7B-BED2-622A2AB78C0C}"/>
              </a:ext>
            </a:extLst>
          </p:cNvPr>
          <p:cNvSpPr>
            <a:spLocks noGrp="1"/>
          </p:cNvSpPr>
          <p:nvPr>
            <p:ph type="ftr" sz="quarter" idx="11"/>
          </p:nvPr>
        </p:nvSpPr>
        <p:spPr/>
        <p:txBody>
          <a:bodyPr/>
          <a:lstStyle/>
          <a:p>
            <a:r>
              <a:rPr lang="nl-NL"/>
              <a:t>Duurzame warmte, hoe organiseer je dat?</a:t>
            </a:r>
            <a:endParaRPr lang="nl-NL" dirty="0"/>
          </a:p>
        </p:txBody>
      </p:sp>
    </p:spTree>
    <p:extLst>
      <p:ext uri="{BB962C8B-B14F-4D97-AF65-F5344CB8AC3E}">
        <p14:creationId xmlns:p14="http://schemas.microsoft.com/office/powerpoint/2010/main" val="394210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583E2-5657-4186-843D-AE201CF9C1D1}"/>
              </a:ext>
            </a:extLst>
          </p:cNvPr>
          <p:cNvSpPr>
            <a:spLocks noGrp="1"/>
          </p:cNvSpPr>
          <p:nvPr>
            <p:ph type="title"/>
          </p:nvPr>
        </p:nvSpPr>
        <p:spPr/>
        <p:txBody>
          <a:bodyPr/>
          <a:lstStyle/>
          <a:p>
            <a:r>
              <a:rPr lang="nl-NL" dirty="0"/>
              <a:t>Euroheat &amp; Power: case studies</a:t>
            </a:r>
          </a:p>
        </p:txBody>
      </p:sp>
      <p:sp>
        <p:nvSpPr>
          <p:cNvPr id="3" name="Content Placeholder 2">
            <a:extLst>
              <a:ext uri="{FF2B5EF4-FFF2-40B4-BE49-F238E27FC236}">
                <a16:creationId xmlns:a16="http://schemas.microsoft.com/office/drawing/2014/main" id="{2F3536E7-0392-4F93-BB0D-4550A0191F37}"/>
              </a:ext>
            </a:extLst>
          </p:cNvPr>
          <p:cNvSpPr>
            <a:spLocks noGrp="1"/>
          </p:cNvSpPr>
          <p:nvPr>
            <p:ph idx="1"/>
          </p:nvPr>
        </p:nvSpPr>
        <p:spPr/>
        <p:txBody>
          <a:bodyPr/>
          <a:lstStyle/>
          <a:p>
            <a:r>
              <a:rPr lang="it-IT" b="1" dirty="0"/>
              <a:t>100% RE District – Alessandria, Italy</a:t>
            </a:r>
          </a:p>
          <a:p>
            <a:r>
              <a:rPr lang="en-US" b="1" dirty="0"/>
              <a:t>100% RE District – </a:t>
            </a:r>
            <a:r>
              <a:rPr lang="en-US" b="1" dirty="0" err="1"/>
              <a:t>Győr</a:t>
            </a:r>
            <a:r>
              <a:rPr lang="en-US" b="1" dirty="0"/>
              <a:t>, Hungary</a:t>
            </a:r>
          </a:p>
          <a:p>
            <a:r>
              <a:rPr lang="nl-NL" b="1" dirty="0"/>
              <a:t>100% RE District – </a:t>
            </a:r>
            <a:r>
              <a:rPr lang="nl-NL" b="1" dirty="0" err="1"/>
              <a:t>Mieres</a:t>
            </a:r>
            <a:r>
              <a:rPr lang="nl-NL" b="1" dirty="0"/>
              <a:t> (</a:t>
            </a:r>
            <a:r>
              <a:rPr lang="nl-NL" b="1" dirty="0" err="1"/>
              <a:t>Barredo</a:t>
            </a:r>
            <a:r>
              <a:rPr lang="nl-NL" b="1" dirty="0"/>
              <a:t>), </a:t>
            </a:r>
            <a:r>
              <a:rPr lang="nl-NL" b="1" dirty="0" err="1"/>
              <a:t>Asturias</a:t>
            </a:r>
            <a:r>
              <a:rPr lang="nl-NL" b="1" dirty="0"/>
              <a:t>, Spain</a:t>
            </a:r>
          </a:p>
          <a:p>
            <a:r>
              <a:rPr lang="nl-NL" b="1" dirty="0"/>
              <a:t>100% RE District – </a:t>
            </a:r>
            <a:r>
              <a:rPr lang="nl-NL" b="1" dirty="0" err="1"/>
              <a:t>Lund</a:t>
            </a:r>
            <a:r>
              <a:rPr lang="nl-NL" b="1" dirty="0"/>
              <a:t> (</a:t>
            </a:r>
            <a:r>
              <a:rPr lang="nl-NL" b="1" dirty="0" err="1"/>
              <a:t>Medicon</a:t>
            </a:r>
            <a:r>
              <a:rPr lang="nl-NL" b="1" dirty="0"/>
              <a:t> </a:t>
            </a:r>
            <a:r>
              <a:rPr lang="nl-NL" b="1" dirty="0" err="1"/>
              <a:t>Village</a:t>
            </a:r>
            <a:r>
              <a:rPr lang="nl-NL" b="1" dirty="0"/>
              <a:t>), Sweden</a:t>
            </a:r>
          </a:p>
          <a:p>
            <a:r>
              <a:rPr lang="nl-NL" b="1" dirty="0" err="1"/>
              <a:t>Hoje-Taastrup</a:t>
            </a:r>
            <a:r>
              <a:rPr lang="nl-NL" b="1" dirty="0"/>
              <a:t> (</a:t>
            </a:r>
            <a:r>
              <a:rPr lang="nl-NL" b="1" dirty="0" err="1"/>
              <a:t>Østerby</a:t>
            </a:r>
            <a:r>
              <a:rPr lang="nl-NL" b="1" dirty="0"/>
              <a:t>) – Copenhagen </a:t>
            </a:r>
            <a:r>
              <a:rPr lang="nl-NL" b="1" dirty="0" err="1"/>
              <a:t>region</a:t>
            </a:r>
            <a:r>
              <a:rPr lang="nl-NL" b="1" dirty="0"/>
              <a:t>, Denmark – COOL DH project</a:t>
            </a:r>
          </a:p>
          <a:p>
            <a:r>
              <a:rPr lang="nl-NL" b="1" dirty="0"/>
              <a:t>Enz.  Enz. </a:t>
            </a:r>
            <a:r>
              <a:rPr lang="nl-NL" b="1" dirty="0" err="1"/>
              <a:t>Enz</a:t>
            </a:r>
            <a:r>
              <a:rPr lang="nl-NL" b="1" dirty="0"/>
              <a:t>…….</a:t>
            </a:r>
          </a:p>
          <a:p>
            <a:endParaRPr lang="en-US" b="1" dirty="0"/>
          </a:p>
          <a:p>
            <a:endParaRPr lang="en-US" b="1" dirty="0"/>
          </a:p>
          <a:p>
            <a:endParaRPr lang="nl-NL" dirty="0"/>
          </a:p>
        </p:txBody>
      </p:sp>
      <p:sp>
        <p:nvSpPr>
          <p:cNvPr id="4" name="Footer Placeholder 3">
            <a:extLst>
              <a:ext uri="{FF2B5EF4-FFF2-40B4-BE49-F238E27FC236}">
                <a16:creationId xmlns:a16="http://schemas.microsoft.com/office/drawing/2014/main" id="{AB6366D0-3846-4A94-ACDB-DEED232CB8D6}"/>
              </a:ext>
            </a:extLst>
          </p:cNvPr>
          <p:cNvSpPr>
            <a:spLocks noGrp="1"/>
          </p:cNvSpPr>
          <p:nvPr>
            <p:ph type="ftr" sz="quarter" idx="11"/>
          </p:nvPr>
        </p:nvSpPr>
        <p:spPr/>
        <p:txBody>
          <a:bodyPr/>
          <a:lstStyle/>
          <a:p>
            <a:r>
              <a:rPr lang="nl-NL"/>
              <a:t>Duurzame warmte, hoe organiseer je dat?</a:t>
            </a:r>
            <a:endParaRPr lang="nl-NL" dirty="0"/>
          </a:p>
        </p:txBody>
      </p:sp>
    </p:spTree>
    <p:extLst>
      <p:ext uri="{BB962C8B-B14F-4D97-AF65-F5344CB8AC3E}">
        <p14:creationId xmlns:p14="http://schemas.microsoft.com/office/powerpoint/2010/main" val="22576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European </a:t>
            </a:r>
            <a:r>
              <a:rPr lang="nl-NL" dirty="0" err="1"/>
              <a:t>technology</a:t>
            </a:r>
            <a:r>
              <a:rPr lang="nl-NL" dirty="0"/>
              <a:t> </a:t>
            </a:r>
            <a:r>
              <a:rPr lang="nl-NL" dirty="0" err="1"/>
              <a:t>and</a:t>
            </a:r>
            <a:r>
              <a:rPr lang="nl-NL" dirty="0"/>
              <a:t> </a:t>
            </a:r>
            <a:r>
              <a:rPr lang="nl-NL" dirty="0" err="1"/>
              <a:t>innovation</a:t>
            </a:r>
            <a:r>
              <a:rPr lang="nl-NL" dirty="0"/>
              <a:t> platform</a:t>
            </a:r>
          </a:p>
        </p:txBody>
      </p:sp>
      <p:sp>
        <p:nvSpPr>
          <p:cNvPr id="3" name="Tijdelijke aanduiding voor inhoud 2"/>
          <p:cNvSpPr>
            <a:spLocks noGrp="1"/>
          </p:cNvSpPr>
          <p:nvPr>
            <p:ph idx="1"/>
          </p:nvPr>
        </p:nvSpPr>
        <p:spPr/>
        <p:txBody>
          <a:bodyPr/>
          <a:lstStyle/>
          <a:p>
            <a:r>
              <a:rPr lang="nl-NL" dirty="0"/>
              <a:t>Burgerinitiatieven en overheidsbedrijven heel belangrijk, leiden tot lagere prijzen</a:t>
            </a:r>
          </a:p>
          <a:p>
            <a:r>
              <a:rPr lang="nl-NL" dirty="0"/>
              <a:t>Verwachten dat er zeer veel kleine projecten komen, die vervolgens gekoppeld worden</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266552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96007-93B2-4ACA-98AB-F3E3F2215AD3}"/>
              </a:ext>
            </a:extLst>
          </p:cNvPr>
          <p:cNvSpPr>
            <a:spLocks noGrp="1"/>
          </p:cNvSpPr>
          <p:nvPr>
            <p:ph type="title"/>
          </p:nvPr>
        </p:nvSpPr>
        <p:spPr/>
        <p:txBody>
          <a:bodyPr/>
          <a:lstStyle/>
          <a:p>
            <a:r>
              <a:rPr lang="nl-NL" dirty="0"/>
              <a:t>Warmte onrendabele top?</a:t>
            </a:r>
          </a:p>
        </p:txBody>
      </p:sp>
      <p:sp>
        <p:nvSpPr>
          <p:cNvPr id="3" name="Content Placeholder 2">
            <a:extLst>
              <a:ext uri="{FF2B5EF4-FFF2-40B4-BE49-F238E27FC236}">
                <a16:creationId xmlns:a16="http://schemas.microsoft.com/office/drawing/2014/main" id="{ED1C4DA9-6943-46DA-8800-1715CEF9959B}"/>
              </a:ext>
            </a:extLst>
          </p:cNvPr>
          <p:cNvSpPr>
            <a:spLocks noGrp="1"/>
          </p:cNvSpPr>
          <p:nvPr>
            <p:ph idx="1"/>
          </p:nvPr>
        </p:nvSpPr>
        <p:spPr>
          <a:xfrm>
            <a:off x="556945" y="1891903"/>
            <a:ext cx="11071683" cy="4028351"/>
          </a:xfrm>
        </p:spPr>
        <p:txBody>
          <a:bodyPr/>
          <a:lstStyle/>
          <a:p>
            <a:r>
              <a:rPr lang="nl-NL" dirty="0"/>
              <a:t>Literatuur: </a:t>
            </a:r>
          </a:p>
          <a:p>
            <a:pPr lvl="1"/>
            <a:r>
              <a:rPr lang="nl-NL" dirty="0"/>
              <a:t>14%  IRR bij commerciële bedrijven </a:t>
            </a:r>
          </a:p>
          <a:p>
            <a:pPr lvl="1"/>
            <a:r>
              <a:rPr lang="nl-NL" dirty="0"/>
              <a:t>4% IRR bij burgercoöperaties en overheidsbedrijven </a:t>
            </a:r>
          </a:p>
          <a:p>
            <a:r>
              <a:rPr lang="nl-NL" dirty="0"/>
              <a:t>Tarieven Nederland relatief hoog</a:t>
            </a:r>
          </a:p>
          <a:p>
            <a:pPr lvl="1"/>
            <a:r>
              <a:rPr lang="nl-NL" dirty="0"/>
              <a:t>Gemiddelde in Duitsland:  20-30 euro per GJ (inclusief nevenkosten, zoals warmtewisselaar)</a:t>
            </a:r>
          </a:p>
          <a:p>
            <a:pPr lvl="1"/>
            <a:r>
              <a:rPr lang="nl-NL" dirty="0"/>
              <a:t>Appartement van 70 m2:  gemiddeld 860 euro voor 30 GJ</a:t>
            </a:r>
          </a:p>
          <a:p>
            <a:pPr lvl="1"/>
            <a:r>
              <a:rPr lang="nl-NL" dirty="0"/>
              <a:t>Gemiddelde in Nederland: +/- 40 euro per GJ -  30 GJ is +/-1250 euro</a:t>
            </a:r>
          </a:p>
          <a:p>
            <a:r>
              <a:rPr lang="nl-NL" dirty="0"/>
              <a:t>Appels met peren?  Onderzoek nodig!</a:t>
            </a:r>
          </a:p>
          <a:p>
            <a:pPr lvl="1"/>
            <a:r>
              <a:rPr lang="nl-NL" dirty="0"/>
              <a:t>Oudere netten?  </a:t>
            </a:r>
          </a:p>
          <a:p>
            <a:pPr lvl="1"/>
            <a:r>
              <a:rPr lang="nl-NL" dirty="0"/>
              <a:t>Betere financiering? </a:t>
            </a:r>
          </a:p>
          <a:p>
            <a:pPr lvl="1"/>
            <a:r>
              <a:rPr lang="nl-NL" dirty="0" err="1"/>
              <a:t>Stadtwerke</a:t>
            </a:r>
            <a:r>
              <a:rPr lang="nl-NL" dirty="0"/>
              <a:t>?</a:t>
            </a:r>
          </a:p>
          <a:p>
            <a:pPr lvl="1"/>
            <a:r>
              <a:rPr lang="nl-NL" dirty="0"/>
              <a:t>Langere afschrijvingstermijnen?</a:t>
            </a:r>
          </a:p>
          <a:p>
            <a:pPr lvl="1"/>
            <a:endParaRPr lang="nl-NL" dirty="0"/>
          </a:p>
          <a:p>
            <a:endParaRPr lang="nl-NL" dirty="0"/>
          </a:p>
        </p:txBody>
      </p:sp>
      <p:sp>
        <p:nvSpPr>
          <p:cNvPr id="4" name="Footer Placeholder 3">
            <a:extLst>
              <a:ext uri="{FF2B5EF4-FFF2-40B4-BE49-F238E27FC236}">
                <a16:creationId xmlns:a16="http://schemas.microsoft.com/office/drawing/2014/main" id="{262CA7D3-6B1A-49E8-9C13-C11F7EBE9A72}"/>
              </a:ext>
            </a:extLst>
          </p:cNvPr>
          <p:cNvSpPr>
            <a:spLocks noGrp="1"/>
          </p:cNvSpPr>
          <p:nvPr>
            <p:ph type="ftr" sz="quarter" idx="11"/>
          </p:nvPr>
        </p:nvSpPr>
        <p:spPr/>
        <p:txBody>
          <a:bodyPr/>
          <a:lstStyle/>
          <a:p>
            <a:r>
              <a:rPr lang="nl-NL"/>
              <a:t>Duurzame warmte, hoe organiseer je dat?</a:t>
            </a:r>
            <a:endParaRPr lang="nl-NL" dirty="0"/>
          </a:p>
        </p:txBody>
      </p:sp>
    </p:spTree>
    <p:extLst>
      <p:ext uri="{BB962C8B-B14F-4D97-AF65-F5344CB8AC3E}">
        <p14:creationId xmlns:p14="http://schemas.microsoft.com/office/powerpoint/2010/main" val="116316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DBE5-9529-4136-8F6D-A18D7382CB5F}"/>
              </a:ext>
            </a:extLst>
          </p:cNvPr>
          <p:cNvSpPr>
            <a:spLocks noGrp="1"/>
          </p:cNvSpPr>
          <p:nvPr>
            <p:ph type="title"/>
          </p:nvPr>
        </p:nvSpPr>
        <p:spPr/>
        <p:txBody>
          <a:bodyPr/>
          <a:lstStyle/>
          <a:p>
            <a:r>
              <a:rPr lang="nl-NL" dirty="0"/>
              <a:t>Tarieven gebaseerd op kosten</a:t>
            </a:r>
          </a:p>
        </p:txBody>
      </p:sp>
      <p:sp>
        <p:nvSpPr>
          <p:cNvPr id="3" name="Content Placeholder 2">
            <a:extLst>
              <a:ext uri="{FF2B5EF4-FFF2-40B4-BE49-F238E27FC236}">
                <a16:creationId xmlns:a16="http://schemas.microsoft.com/office/drawing/2014/main" id="{D7225737-11EE-4074-85AE-C06086594668}"/>
              </a:ext>
            </a:extLst>
          </p:cNvPr>
          <p:cNvSpPr>
            <a:spLocks noGrp="1"/>
          </p:cNvSpPr>
          <p:nvPr>
            <p:ph idx="1"/>
          </p:nvPr>
        </p:nvSpPr>
        <p:spPr/>
        <p:txBody>
          <a:bodyPr/>
          <a:lstStyle/>
          <a:p>
            <a:r>
              <a:rPr lang="nl-NL" dirty="0"/>
              <a:t>Transparantie</a:t>
            </a:r>
          </a:p>
          <a:p>
            <a:pPr lvl="1"/>
            <a:r>
              <a:rPr lang="nl-NL" dirty="0"/>
              <a:t>Inzicht in kosten</a:t>
            </a:r>
          </a:p>
          <a:p>
            <a:pPr lvl="1"/>
            <a:r>
              <a:rPr lang="nl-NL" dirty="0"/>
              <a:t>Boekhoudregels over jaarrekeningen, inclusief afschrijftermijnen</a:t>
            </a:r>
          </a:p>
          <a:p>
            <a:pPr lvl="1"/>
            <a:r>
              <a:rPr lang="nl-NL" dirty="0"/>
              <a:t>Vergelijking tussen bedrijven</a:t>
            </a:r>
          </a:p>
          <a:p>
            <a:r>
              <a:rPr lang="nl-NL" dirty="0"/>
              <a:t>Tarieven variëren per project</a:t>
            </a:r>
          </a:p>
          <a:p>
            <a:r>
              <a:rPr lang="nl-NL" dirty="0"/>
              <a:t>Benchmarks voor kosten</a:t>
            </a:r>
          </a:p>
          <a:p>
            <a:endParaRPr lang="nl-NL" dirty="0"/>
          </a:p>
        </p:txBody>
      </p:sp>
      <p:sp>
        <p:nvSpPr>
          <p:cNvPr id="4" name="Footer Placeholder 3">
            <a:extLst>
              <a:ext uri="{FF2B5EF4-FFF2-40B4-BE49-F238E27FC236}">
                <a16:creationId xmlns:a16="http://schemas.microsoft.com/office/drawing/2014/main" id="{FF5061DA-30ED-431A-A852-EF6DF8A7D41D}"/>
              </a:ext>
            </a:extLst>
          </p:cNvPr>
          <p:cNvSpPr>
            <a:spLocks noGrp="1"/>
          </p:cNvSpPr>
          <p:nvPr>
            <p:ph type="ftr" sz="quarter" idx="11"/>
          </p:nvPr>
        </p:nvSpPr>
        <p:spPr/>
        <p:txBody>
          <a:bodyPr/>
          <a:lstStyle/>
          <a:p>
            <a:r>
              <a:rPr lang="nl-NL"/>
              <a:t>Duurzame warmte, hoe organiseer je dat?</a:t>
            </a:r>
            <a:endParaRPr lang="nl-NL" dirty="0"/>
          </a:p>
        </p:txBody>
      </p:sp>
    </p:spTree>
    <p:extLst>
      <p:ext uri="{BB962C8B-B14F-4D97-AF65-F5344CB8AC3E}">
        <p14:creationId xmlns:p14="http://schemas.microsoft.com/office/powerpoint/2010/main" val="257868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B1ED5-2F90-40F6-800B-B08BA9D4C0ED}"/>
              </a:ext>
            </a:extLst>
          </p:cNvPr>
          <p:cNvSpPr>
            <a:spLocks noGrp="1"/>
          </p:cNvSpPr>
          <p:nvPr>
            <p:ph type="title"/>
          </p:nvPr>
        </p:nvSpPr>
        <p:spPr/>
        <p:txBody>
          <a:bodyPr/>
          <a:lstStyle/>
          <a:p>
            <a:r>
              <a:rPr lang="nl-NL" dirty="0"/>
              <a:t>Mijn adviezen</a:t>
            </a:r>
          </a:p>
        </p:txBody>
      </p:sp>
      <p:sp>
        <p:nvSpPr>
          <p:cNvPr id="3" name="Content Placeholder 2">
            <a:extLst>
              <a:ext uri="{FF2B5EF4-FFF2-40B4-BE49-F238E27FC236}">
                <a16:creationId xmlns:a16="http://schemas.microsoft.com/office/drawing/2014/main" id="{390460A0-C2FE-49E5-8398-1811455A0D6F}"/>
              </a:ext>
            </a:extLst>
          </p:cNvPr>
          <p:cNvSpPr>
            <a:spLocks noGrp="1"/>
          </p:cNvSpPr>
          <p:nvPr>
            <p:ph idx="1"/>
          </p:nvPr>
        </p:nvSpPr>
        <p:spPr/>
        <p:txBody>
          <a:bodyPr/>
          <a:lstStyle/>
          <a:p>
            <a:r>
              <a:rPr lang="nl-NL"/>
              <a:t>Projecten uitvoeren!!!</a:t>
            </a:r>
            <a:endParaRPr lang="nl-NL" dirty="0"/>
          </a:p>
          <a:p>
            <a:r>
              <a:rPr lang="nl-NL" dirty="0"/>
              <a:t>Allerlei verschillende projecten</a:t>
            </a:r>
          </a:p>
          <a:p>
            <a:pPr lvl="1"/>
            <a:r>
              <a:rPr lang="nl-NL" dirty="0"/>
              <a:t>Isolatie, isolatie met warmtevoorziening</a:t>
            </a:r>
          </a:p>
          <a:p>
            <a:pPr lvl="1"/>
            <a:r>
              <a:rPr lang="nl-NL" dirty="0"/>
              <a:t>Klein, groot</a:t>
            </a:r>
          </a:p>
          <a:p>
            <a:pPr lvl="1"/>
            <a:r>
              <a:rPr lang="nl-NL" dirty="0"/>
              <a:t>Van burgers, overheden of bedrijven of mengvormen</a:t>
            </a:r>
          </a:p>
          <a:p>
            <a:pPr lvl="1"/>
            <a:r>
              <a:rPr lang="nl-NL" dirty="0"/>
              <a:t>Warmte, warmte en koeling, warmte en koeling en </a:t>
            </a:r>
            <a:r>
              <a:rPr lang="nl-NL" dirty="0" err="1"/>
              <a:t>elektricitiet</a:t>
            </a:r>
            <a:endParaRPr lang="nl-NL" dirty="0"/>
          </a:p>
          <a:p>
            <a:pPr lvl="1"/>
            <a:r>
              <a:rPr lang="nl-NL" dirty="0"/>
              <a:t>Ontwikkel nieuwe bronnen</a:t>
            </a:r>
          </a:p>
          <a:p>
            <a:r>
              <a:rPr lang="nl-NL" dirty="0"/>
              <a:t>Uitwisselen best </a:t>
            </a:r>
            <a:r>
              <a:rPr lang="nl-NL" dirty="0" err="1"/>
              <a:t>practices</a:t>
            </a:r>
            <a:r>
              <a:rPr lang="nl-NL" dirty="0"/>
              <a:t>, van elkaar leren, van buitenland leren</a:t>
            </a:r>
          </a:p>
        </p:txBody>
      </p:sp>
      <p:sp>
        <p:nvSpPr>
          <p:cNvPr id="4" name="Footer Placeholder 3">
            <a:extLst>
              <a:ext uri="{FF2B5EF4-FFF2-40B4-BE49-F238E27FC236}">
                <a16:creationId xmlns:a16="http://schemas.microsoft.com/office/drawing/2014/main" id="{E111D901-9A07-493B-A2FD-82680E91442F}"/>
              </a:ext>
            </a:extLst>
          </p:cNvPr>
          <p:cNvSpPr>
            <a:spLocks noGrp="1"/>
          </p:cNvSpPr>
          <p:nvPr>
            <p:ph type="ftr" sz="quarter" idx="11"/>
          </p:nvPr>
        </p:nvSpPr>
        <p:spPr/>
        <p:txBody>
          <a:bodyPr/>
          <a:lstStyle/>
          <a:p>
            <a:r>
              <a:rPr lang="nl-NL"/>
              <a:t>Duurzame warmte, hoe organiseer je dat?</a:t>
            </a:r>
            <a:endParaRPr lang="nl-NL" dirty="0"/>
          </a:p>
        </p:txBody>
      </p:sp>
    </p:spTree>
    <p:extLst>
      <p:ext uri="{BB962C8B-B14F-4D97-AF65-F5344CB8AC3E}">
        <p14:creationId xmlns:p14="http://schemas.microsoft.com/office/powerpoint/2010/main" val="142376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D5C3E264-B51E-F04F-858F-252741D6DE16}"/>
              </a:ext>
            </a:extLst>
          </p:cNvPr>
          <p:cNvSpPr/>
          <p:nvPr/>
        </p:nvSpPr>
        <p:spPr>
          <a:xfrm>
            <a:off x="4343463" y="1142584"/>
            <a:ext cx="7332368" cy="3170099"/>
          </a:xfrm>
          <a:prstGeom prst="rect">
            <a:avLst/>
          </a:prstGeom>
          <a:ln>
            <a:solidFill>
              <a:schemeClr val="accent1"/>
            </a:solidFill>
          </a:ln>
        </p:spPr>
        <p:txBody>
          <a:bodyPr wrap="square">
            <a:spAutoFit/>
          </a:bodyPr>
          <a:lstStyle/>
          <a:p>
            <a:pPr algn="ctr"/>
            <a:r>
              <a:rPr lang="nl-NL" sz="2400" dirty="0"/>
              <a:t>Annelies, je vertelde me dat je een artikel aan het schrijven bent over de kamerbrief van Minister </a:t>
            </a:r>
            <a:r>
              <a:rPr lang="nl-NL" sz="2400" dirty="0" err="1"/>
              <a:t>Wiebes</a:t>
            </a:r>
            <a:r>
              <a:rPr lang="nl-NL" sz="2400" dirty="0"/>
              <a:t> voortgang wetstraject warmtewet 2. </a:t>
            </a:r>
          </a:p>
          <a:p>
            <a:pPr algn="ctr"/>
            <a:endParaRPr lang="nl-NL" sz="2400" dirty="0"/>
          </a:p>
          <a:p>
            <a:pPr algn="ctr"/>
            <a:r>
              <a:rPr lang="nl-NL" sz="2400" dirty="0"/>
              <a:t>Hoe verhouden de voorgenomen wetswijzigingen zich tot de inzichten die je hebt opgedaan, o.a. in het buitenland, en welke adviezen geef je dan mee?</a:t>
            </a:r>
          </a:p>
          <a:p>
            <a:pPr algn="ctr"/>
            <a:endParaRPr lang="nl-NL" sz="3200" dirty="0">
              <a:solidFill>
                <a:srgbClr val="000000"/>
              </a:solidFill>
              <a:latin typeface="Helvetica" pitchFamily="2" charset="0"/>
            </a:endParaRPr>
          </a:p>
        </p:txBody>
      </p:sp>
      <p:pic>
        <p:nvPicPr>
          <p:cNvPr id="2" name="Afbeelding 1">
            <a:extLst>
              <a:ext uri="{FF2B5EF4-FFF2-40B4-BE49-F238E27FC236}">
                <a16:creationId xmlns:a16="http://schemas.microsoft.com/office/drawing/2014/main" id="{15A97900-E0C3-CB4B-B35D-A5FA8A4134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735" y="2727634"/>
            <a:ext cx="3527939" cy="2366478"/>
          </a:xfrm>
          <a:prstGeom prst="rect">
            <a:avLst/>
          </a:prstGeom>
          <a:ln>
            <a:solidFill>
              <a:schemeClr val="accent1"/>
            </a:solidFill>
          </a:ln>
        </p:spPr>
      </p:pic>
      <p:pic>
        <p:nvPicPr>
          <p:cNvPr id="6" name="Afbeelding 5">
            <a:extLst>
              <a:ext uri="{FF2B5EF4-FFF2-40B4-BE49-F238E27FC236}">
                <a16:creationId xmlns:a16="http://schemas.microsoft.com/office/drawing/2014/main" id="{8EBDC7E9-20A3-0443-BB0A-C6CFE48016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735" y="5345633"/>
            <a:ext cx="9074822" cy="1019997"/>
          </a:xfrm>
          <a:prstGeom prst="rect">
            <a:avLst/>
          </a:prstGeom>
        </p:spPr>
      </p:pic>
    </p:spTree>
    <p:extLst>
      <p:ext uri="{BB962C8B-B14F-4D97-AF65-F5344CB8AC3E}">
        <p14:creationId xmlns:p14="http://schemas.microsoft.com/office/powerpoint/2010/main" val="7064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C1FB-B45A-49E3-B017-C429546CD15B}"/>
              </a:ext>
            </a:extLst>
          </p:cNvPr>
          <p:cNvSpPr>
            <a:spLocks noGrp="1"/>
          </p:cNvSpPr>
          <p:nvPr>
            <p:ph type="title"/>
          </p:nvPr>
        </p:nvSpPr>
        <p:spPr/>
        <p:txBody>
          <a:bodyPr/>
          <a:lstStyle/>
          <a:p>
            <a:r>
              <a:rPr lang="nl-NL" dirty="0"/>
              <a:t>Huidige warmtewet</a:t>
            </a:r>
          </a:p>
        </p:txBody>
      </p:sp>
      <p:sp>
        <p:nvSpPr>
          <p:cNvPr id="3" name="Content Placeholder 2">
            <a:extLst>
              <a:ext uri="{FF2B5EF4-FFF2-40B4-BE49-F238E27FC236}">
                <a16:creationId xmlns:a16="http://schemas.microsoft.com/office/drawing/2014/main" id="{047BC687-DC56-4325-AAA9-7356CF7E69CE}"/>
              </a:ext>
            </a:extLst>
          </p:cNvPr>
          <p:cNvSpPr>
            <a:spLocks noGrp="1"/>
          </p:cNvSpPr>
          <p:nvPr>
            <p:ph idx="1"/>
          </p:nvPr>
        </p:nvSpPr>
        <p:spPr/>
        <p:txBody>
          <a:bodyPr/>
          <a:lstStyle/>
          <a:p>
            <a:r>
              <a:rPr lang="nl-NL" dirty="0"/>
              <a:t>Gemeenten kunnen alles al </a:t>
            </a:r>
          </a:p>
          <a:p>
            <a:pPr lvl="1"/>
            <a:r>
              <a:rPr lang="nl-NL" dirty="0"/>
              <a:t>Plannen maken voor warmtenetten</a:t>
            </a:r>
          </a:p>
          <a:p>
            <a:pPr lvl="1"/>
            <a:r>
              <a:rPr lang="nl-NL" dirty="0"/>
              <a:t>Aanbieder zoeken, bijvoorbeeld in aanbesteding of anders</a:t>
            </a:r>
          </a:p>
          <a:p>
            <a:pPr lvl="1"/>
            <a:r>
              <a:rPr lang="nl-NL" dirty="0"/>
              <a:t>Contract afsluiten met aanbieder</a:t>
            </a:r>
          </a:p>
          <a:p>
            <a:pPr lvl="1"/>
            <a:r>
              <a:rPr lang="nl-NL" dirty="0"/>
              <a:t>Warmtenet laten aanleggen</a:t>
            </a:r>
          </a:p>
          <a:p>
            <a:r>
              <a:rPr lang="nl-NL" dirty="0"/>
              <a:t>NMDA: lijkt duurder dan gas</a:t>
            </a:r>
          </a:p>
          <a:p>
            <a:r>
              <a:rPr lang="nl-NL" dirty="0"/>
              <a:t>Gemeenten kunnen niet aardgasvrij afdwingen</a:t>
            </a:r>
          </a:p>
          <a:p>
            <a:pPr lvl="1"/>
            <a:r>
              <a:rPr lang="nl-NL" dirty="0"/>
              <a:t>Crisis Herstelwet:  bij proeftuin</a:t>
            </a:r>
          </a:p>
          <a:p>
            <a:pPr lvl="1"/>
            <a:r>
              <a:rPr lang="nl-NL" dirty="0"/>
              <a:t>Komt in Energiewet 2.0</a:t>
            </a:r>
          </a:p>
        </p:txBody>
      </p:sp>
    </p:spTree>
    <p:extLst>
      <p:ext uri="{BB962C8B-B14F-4D97-AF65-F5344CB8AC3E}">
        <p14:creationId xmlns:p14="http://schemas.microsoft.com/office/powerpoint/2010/main" val="101021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9F04-CD7C-439F-8259-F771A7636D1F}"/>
              </a:ext>
            </a:extLst>
          </p:cNvPr>
          <p:cNvSpPr>
            <a:spLocks noGrp="1"/>
          </p:cNvSpPr>
          <p:nvPr>
            <p:ph type="title"/>
          </p:nvPr>
        </p:nvSpPr>
        <p:spPr/>
        <p:txBody>
          <a:bodyPr/>
          <a:lstStyle/>
          <a:p>
            <a:r>
              <a:rPr lang="nl-NL" dirty="0"/>
              <a:t>Brief </a:t>
            </a:r>
            <a:r>
              <a:rPr lang="nl-NL" dirty="0" err="1"/>
              <a:t>wiebes</a:t>
            </a:r>
            <a:r>
              <a:rPr lang="nl-NL" dirty="0"/>
              <a:t>: keurslijf </a:t>
            </a:r>
          </a:p>
        </p:txBody>
      </p:sp>
      <p:sp>
        <p:nvSpPr>
          <p:cNvPr id="3" name="Content Placeholder 2">
            <a:extLst>
              <a:ext uri="{FF2B5EF4-FFF2-40B4-BE49-F238E27FC236}">
                <a16:creationId xmlns:a16="http://schemas.microsoft.com/office/drawing/2014/main" id="{8DA7C548-0E37-4342-B83F-5BEA13F52D87}"/>
              </a:ext>
            </a:extLst>
          </p:cNvPr>
          <p:cNvSpPr>
            <a:spLocks noGrp="1"/>
          </p:cNvSpPr>
          <p:nvPr>
            <p:ph idx="1"/>
          </p:nvPr>
        </p:nvSpPr>
        <p:spPr>
          <a:xfrm>
            <a:off x="556945" y="2004444"/>
            <a:ext cx="11071683" cy="4028351"/>
          </a:xfrm>
        </p:spPr>
        <p:txBody>
          <a:bodyPr/>
          <a:lstStyle/>
          <a:p>
            <a:r>
              <a:rPr lang="nl-NL" dirty="0"/>
              <a:t>Kavels</a:t>
            </a:r>
          </a:p>
          <a:p>
            <a:pPr lvl="1"/>
            <a:r>
              <a:rPr lang="nl-NL" dirty="0"/>
              <a:t>Warmtekavels centraal, toetsing omvang door Provincie</a:t>
            </a:r>
          </a:p>
          <a:p>
            <a:pPr lvl="1"/>
            <a:r>
              <a:rPr lang="nl-NL" dirty="0"/>
              <a:t>Gemeente wijst warmtebedrijf aan: publieke aanwijzing, transparante procedure</a:t>
            </a:r>
          </a:p>
          <a:p>
            <a:pPr lvl="1"/>
            <a:r>
              <a:rPr lang="nl-NL" dirty="0"/>
              <a:t>Aanwijzing voor onbepaalde tijd </a:t>
            </a:r>
          </a:p>
          <a:p>
            <a:r>
              <a:rPr lang="nl-NL" dirty="0"/>
              <a:t>Warmtebedrijf verantwoordelijk voor hele keten</a:t>
            </a:r>
          </a:p>
          <a:p>
            <a:r>
              <a:rPr lang="nl-NL" dirty="0"/>
              <a:t>Consumenten kunnen kiezen of zij een aansluiting wensen</a:t>
            </a:r>
          </a:p>
          <a:p>
            <a:r>
              <a:rPr lang="nl-NL" dirty="0"/>
              <a:t>Tarieven worden </a:t>
            </a:r>
            <a:r>
              <a:rPr lang="nl-NL" dirty="0" err="1"/>
              <a:t>kostengerelateerd</a:t>
            </a:r>
            <a:r>
              <a:rPr lang="nl-NL" dirty="0"/>
              <a:t>.  </a:t>
            </a:r>
          </a:p>
          <a:p>
            <a:endParaRPr lang="nl-NL" dirty="0"/>
          </a:p>
          <a:p>
            <a:endParaRPr lang="nl-NL" dirty="0"/>
          </a:p>
        </p:txBody>
      </p:sp>
    </p:spTree>
    <p:extLst>
      <p:ext uri="{BB962C8B-B14F-4D97-AF65-F5344CB8AC3E}">
        <p14:creationId xmlns:p14="http://schemas.microsoft.com/office/powerpoint/2010/main" val="298347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F3DE-5116-42C7-9BE6-C26C976E8FD5}"/>
              </a:ext>
            </a:extLst>
          </p:cNvPr>
          <p:cNvSpPr>
            <a:spLocks noGrp="1"/>
          </p:cNvSpPr>
          <p:nvPr>
            <p:ph type="title"/>
          </p:nvPr>
        </p:nvSpPr>
        <p:spPr/>
        <p:txBody>
          <a:bodyPr/>
          <a:lstStyle/>
          <a:p>
            <a:r>
              <a:rPr lang="nl-NL" dirty="0"/>
              <a:t>Mijn adviezen voor warmtewet 2.0</a:t>
            </a:r>
          </a:p>
        </p:txBody>
      </p:sp>
      <p:sp>
        <p:nvSpPr>
          <p:cNvPr id="3" name="Content Placeholder 2">
            <a:extLst>
              <a:ext uri="{FF2B5EF4-FFF2-40B4-BE49-F238E27FC236}">
                <a16:creationId xmlns:a16="http://schemas.microsoft.com/office/drawing/2014/main" id="{0C817E0C-3BF6-44D1-AE1C-8CAD01156D34}"/>
              </a:ext>
            </a:extLst>
          </p:cNvPr>
          <p:cNvSpPr>
            <a:spLocks noGrp="1"/>
          </p:cNvSpPr>
          <p:nvPr>
            <p:ph idx="1"/>
          </p:nvPr>
        </p:nvSpPr>
        <p:spPr/>
        <p:txBody>
          <a:bodyPr/>
          <a:lstStyle/>
          <a:p>
            <a:r>
              <a:rPr lang="nl-NL" dirty="0"/>
              <a:t>Geen bepalingen over kavels/ geen eeuwigdurende rechten/ geen verticaal standaardmodel</a:t>
            </a:r>
          </a:p>
          <a:p>
            <a:r>
              <a:rPr lang="nl-NL" dirty="0"/>
              <a:t>Wel:</a:t>
            </a:r>
          </a:p>
          <a:p>
            <a:pPr lvl="1"/>
            <a:r>
              <a:rPr lang="nl-NL" dirty="0"/>
              <a:t>Transparantie kosten, regelen/benchmarks</a:t>
            </a:r>
          </a:p>
          <a:p>
            <a:pPr lvl="1"/>
            <a:r>
              <a:rPr lang="nl-NL" dirty="0"/>
              <a:t>Toegang van nieuwe bronnen</a:t>
            </a:r>
          </a:p>
          <a:p>
            <a:pPr lvl="1"/>
            <a:r>
              <a:rPr lang="nl-NL" dirty="0"/>
              <a:t>Netten verplichten om te verbinden</a:t>
            </a:r>
          </a:p>
          <a:p>
            <a:pPr lvl="1"/>
            <a:r>
              <a:rPr lang="nl-NL" dirty="0"/>
              <a:t>Transparante procedures bij verlenen concessies</a:t>
            </a:r>
          </a:p>
          <a:p>
            <a:pPr lvl="2"/>
            <a:r>
              <a:rPr lang="nl-NL" dirty="0"/>
              <a:t>Voorrang voor burgerinitiatieven</a:t>
            </a:r>
          </a:p>
          <a:p>
            <a:pPr lvl="2"/>
            <a:r>
              <a:rPr lang="nl-NL" dirty="0"/>
              <a:t>Concurrentie tussen aanbieders</a:t>
            </a:r>
          </a:p>
          <a:p>
            <a:pPr lvl="1"/>
            <a:r>
              <a:rPr lang="nl-NL" dirty="0" err="1"/>
              <a:t>Kostengerelateerde</a:t>
            </a:r>
            <a:r>
              <a:rPr lang="nl-NL" dirty="0"/>
              <a:t> tarieven</a:t>
            </a:r>
          </a:p>
          <a:p>
            <a:pPr lvl="1"/>
            <a:r>
              <a:rPr lang="nl-NL" dirty="0"/>
              <a:t>Vrijheid voor consumenten om te kiezen</a:t>
            </a:r>
          </a:p>
          <a:p>
            <a:r>
              <a:rPr lang="nl-NL" dirty="0"/>
              <a:t>Daarnaast:</a:t>
            </a:r>
          </a:p>
          <a:p>
            <a:pPr lvl="1"/>
            <a:r>
              <a:rPr lang="nl-NL" dirty="0"/>
              <a:t>Kennis verspreiden/ECW/ tools voor berekeningen/hulp bij aanbesteden</a:t>
            </a:r>
          </a:p>
          <a:p>
            <a:pPr lvl="1"/>
            <a:endParaRPr lang="nl-NL" dirty="0"/>
          </a:p>
        </p:txBody>
      </p:sp>
      <p:sp>
        <p:nvSpPr>
          <p:cNvPr id="4" name="Footer Placeholder 3">
            <a:extLst>
              <a:ext uri="{FF2B5EF4-FFF2-40B4-BE49-F238E27FC236}">
                <a16:creationId xmlns:a16="http://schemas.microsoft.com/office/drawing/2014/main" id="{08153215-69E0-4652-BCE8-4124FB8F6326}"/>
              </a:ext>
            </a:extLst>
          </p:cNvPr>
          <p:cNvSpPr>
            <a:spLocks noGrp="1"/>
          </p:cNvSpPr>
          <p:nvPr>
            <p:ph type="ftr" sz="quarter" idx="11"/>
          </p:nvPr>
        </p:nvSpPr>
        <p:spPr/>
        <p:txBody>
          <a:bodyPr/>
          <a:lstStyle/>
          <a:p>
            <a:r>
              <a:rPr lang="nl-NL"/>
              <a:t>Duurzame warmte, hoe organiseer je dat?</a:t>
            </a:r>
            <a:endParaRPr lang="nl-NL" dirty="0"/>
          </a:p>
        </p:txBody>
      </p:sp>
    </p:spTree>
    <p:extLst>
      <p:ext uri="{BB962C8B-B14F-4D97-AF65-F5344CB8AC3E}">
        <p14:creationId xmlns:p14="http://schemas.microsoft.com/office/powerpoint/2010/main" val="404615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5E29E8F-ED15-6743-9C93-E02B2F205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2195175" cy="4624575"/>
          </a:xfrm>
          <a:prstGeom prst="rect">
            <a:avLst/>
          </a:prstGeom>
        </p:spPr>
      </p:pic>
      <p:sp>
        <p:nvSpPr>
          <p:cNvPr id="3" name="Tekstvak 2">
            <a:extLst>
              <a:ext uri="{FF2B5EF4-FFF2-40B4-BE49-F238E27FC236}">
                <a16:creationId xmlns:a16="http://schemas.microsoft.com/office/drawing/2014/main" id="{F4ABF258-641B-314C-9373-4E4116D7795E}"/>
              </a:ext>
            </a:extLst>
          </p:cNvPr>
          <p:cNvSpPr txBox="1"/>
          <p:nvPr/>
        </p:nvSpPr>
        <p:spPr>
          <a:xfrm>
            <a:off x="1083210" y="4853353"/>
            <a:ext cx="10494500" cy="1631216"/>
          </a:xfrm>
          <a:prstGeom prst="rect">
            <a:avLst/>
          </a:prstGeom>
          <a:noFill/>
        </p:spPr>
        <p:txBody>
          <a:bodyPr wrap="square" rtlCol="0">
            <a:spAutoFit/>
          </a:bodyPr>
          <a:lstStyle/>
          <a:p>
            <a:pPr algn="ctr"/>
            <a:r>
              <a:rPr lang="nl-NL" sz="2000" dirty="0"/>
              <a:t>In 2050 moeten 7 miljoen woningen en 1 miljoen gebouwen van het aardgas af. Er moet flink wat gebeuren. Als eerste stap moeten in 2030 de eerste 1,5 miljoen bestaande woningen verduurzaamd zijn. Dat gaat wijk voor wijk. De gemeentes weten in 2021 welke wijk wanneer aan de beurt is. Bewoners worden daarbij betrokken. Het is de bedoeling dat de investering in verduurzaming betaald kan worden uit de opbrengst van een lagere energierekening.</a:t>
            </a:r>
          </a:p>
        </p:txBody>
      </p:sp>
      <p:sp>
        <p:nvSpPr>
          <p:cNvPr id="4" name="Tekstvak 3">
            <a:extLst>
              <a:ext uri="{FF2B5EF4-FFF2-40B4-BE49-F238E27FC236}">
                <a16:creationId xmlns:a16="http://schemas.microsoft.com/office/drawing/2014/main" id="{80F7BAC6-BE32-B048-A533-0F4543071C6D}"/>
              </a:ext>
            </a:extLst>
          </p:cNvPr>
          <p:cNvSpPr txBox="1"/>
          <p:nvPr/>
        </p:nvSpPr>
        <p:spPr>
          <a:xfrm>
            <a:off x="3692324" y="277792"/>
            <a:ext cx="5532699" cy="369332"/>
          </a:xfrm>
          <a:prstGeom prst="rect">
            <a:avLst/>
          </a:prstGeom>
          <a:noFill/>
        </p:spPr>
        <p:txBody>
          <a:bodyPr wrap="square" rtlCol="0">
            <a:spAutoFit/>
          </a:bodyPr>
          <a:lstStyle/>
          <a:p>
            <a:r>
              <a:rPr lang="nl-NL" dirty="0"/>
              <a:t>Bron: website </a:t>
            </a:r>
            <a:r>
              <a:rPr lang="nl-NL" dirty="0">
                <a:hlinkClick r:id="rId3"/>
              </a:rPr>
              <a:t>www.klimaatakkoord.nl</a:t>
            </a:r>
            <a:r>
              <a:rPr lang="nl-NL" dirty="0"/>
              <a:t> </a:t>
            </a:r>
          </a:p>
        </p:txBody>
      </p:sp>
    </p:spTree>
    <p:extLst>
      <p:ext uri="{BB962C8B-B14F-4D97-AF65-F5344CB8AC3E}">
        <p14:creationId xmlns:p14="http://schemas.microsoft.com/office/powerpoint/2010/main" val="233114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0DA297B-3AB5-4248-9F79-646F3CEAB093}"/>
              </a:ext>
            </a:extLst>
          </p:cNvPr>
          <p:cNvSpPr/>
          <p:nvPr/>
        </p:nvSpPr>
        <p:spPr>
          <a:xfrm>
            <a:off x="1853834" y="3324556"/>
            <a:ext cx="8795410" cy="2585323"/>
          </a:xfrm>
          <a:prstGeom prst="rect">
            <a:avLst/>
          </a:prstGeom>
          <a:ln>
            <a:solidFill>
              <a:schemeClr val="accent1"/>
            </a:solidFill>
          </a:ln>
        </p:spPr>
        <p:txBody>
          <a:bodyPr wrap="square">
            <a:spAutoFit/>
          </a:bodyPr>
          <a:lstStyle/>
          <a:p>
            <a:pPr algn="ctr"/>
            <a:r>
              <a:rPr lang="nl-NL" dirty="0">
                <a:solidFill>
                  <a:srgbClr val="3B3B3B"/>
                </a:solidFill>
                <a:latin typeface="Merriweather"/>
                <a:hlinkClick r:id="rId2"/>
              </a:rPr>
              <a:t>Tekst website: </a:t>
            </a:r>
            <a:endParaRPr lang="nl-NL" dirty="0">
              <a:solidFill>
                <a:srgbClr val="3B3B3B"/>
              </a:solidFill>
              <a:latin typeface="Merriweather"/>
            </a:endParaRPr>
          </a:p>
          <a:p>
            <a:pPr algn="ctr"/>
            <a:r>
              <a:rPr lang="nl-NL" dirty="0">
                <a:solidFill>
                  <a:srgbClr val="3B3B3B"/>
                </a:solidFill>
                <a:latin typeface="Merriweather"/>
              </a:rPr>
              <a:t>De kern van haar leeropdracht is het bestuderen van de ordening van de energiemarkten, met als invalshoek de mogelijkheden voor innovatie, de toetreding van kleine bedrijven en de positie van de kleine verbruiker, zoals huishoudens en ‘</a:t>
            </a:r>
            <a:r>
              <a:rPr lang="nl-NL" dirty="0" err="1">
                <a:solidFill>
                  <a:srgbClr val="3B3B3B"/>
                </a:solidFill>
                <a:latin typeface="Merriweather"/>
              </a:rPr>
              <a:t>prosumenten</a:t>
            </a:r>
            <a:r>
              <a:rPr lang="nl-NL" dirty="0">
                <a:solidFill>
                  <a:srgbClr val="3B3B3B"/>
                </a:solidFill>
                <a:latin typeface="Merriweather"/>
              </a:rPr>
              <a:t>'.  Dit zijn mensen die zowel producent zijn als consument. Op dit moment is de wet- en regelgeving nog voor een groot deel gebaseerd op de traditionele organisatie van de sector: energie, afkomstig van enkele grote producenten, wordt getransporteerd naar passieve consumenten. De situatie is inmiddels ingrijpend veranderd: kleine consumenten, zelfs gezinnen, kunnen nu ook elektriciteit produceren, opslaan en/of verkopen.</a:t>
            </a:r>
            <a:endParaRPr lang="nl-NL" dirty="0"/>
          </a:p>
        </p:txBody>
      </p:sp>
      <p:sp>
        <p:nvSpPr>
          <p:cNvPr id="4" name="Tekstvak 3">
            <a:extLst>
              <a:ext uri="{FF2B5EF4-FFF2-40B4-BE49-F238E27FC236}">
                <a16:creationId xmlns:a16="http://schemas.microsoft.com/office/drawing/2014/main" id="{8C896326-B8A7-6443-95F5-6D075A542D2B}"/>
              </a:ext>
            </a:extLst>
          </p:cNvPr>
          <p:cNvSpPr txBox="1"/>
          <p:nvPr/>
        </p:nvSpPr>
        <p:spPr>
          <a:xfrm>
            <a:off x="308247" y="6105378"/>
            <a:ext cx="5007517" cy="646331"/>
          </a:xfrm>
          <a:prstGeom prst="rect">
            <a:avLst/>
          </a:prstGeom>
          <a:noFill/>
          <a:ln>
            <a:solidFill>
              <a:schemeClr val="accent1"/>
            </a:solidFill>
          </a:ln>
        </p:spPr>
        <p:txBody>
          <a:bodyPr wrap="square" rtlCol="0">
            <a:spAutoFit/>
          </a:bodyPr>
          <a:lstStyle/>
          <a:p>
            <a:pPr algn="ctr"/>
            <a:r>
              <a:rPr lang="nl-NL" dirty="0"/>
              <a:t>Tip 1: Workshop Warme Kernen van Tim van Melick en Leon Piepers</a:t>
            </a:r>
          </a:p>
        </p:txBody>
      </p:sp>
      <p:sp>
        <p:nvSpPr>
          <p:cNvPr id="5" name="Tekstvak 4">
            <a:extLst>
              <a:ext uri="{FF2B5EF4-FFF2-40B4-BE49-F238E27FC236}">
                <a16:creationId xmlns:a16="http://schemas.microsoft.com/office/drawing/2014/main" id="{170631D8-456B-4146-8553-2A0934D8900F}"/>
              </a:ext>
            </a:extLst>
          </p:cNvPr>
          <p:cNvSpPr txBox="1"/>
          <p:nvPr/>
        </p:nvSpPr>
        <p:spPr>
          <a:xfrm>
            <a:off x="5888183" y="6105378"/>
            <a:ext cx="5998746" cy="646331"/>
          </a:xfrm>
          <a:prstGeom prst="rect">
            <a:avLst/>
          </a:prstGeom>
          <a:noFill/>
          <a:ln>
            <a:solidFill>
              <a:schemeClr val="accent1"/>
            </a:solidFill>
          </a:ln>
        </p:spPr>
        <p:txBody>
          <a:bodyPr wrap="square" rtlCol="0">
            <a:spAutoFit/>
          </a:bodyPr>
          <a:lstStyle/>
          <a:p>
            <a:r>
              <a:rPr lang="nl-NL" dirty="0"/>
              <a:t>Tip 2: Workshop TRAAIS Energie Collectief TEC (Niek Willemsen)</a:t>
            </a:r>
          </a:p>
        </p:txBody>
      </p:sp>
      <p:sp>
        <p:nvSpPr>
          <p:cNvPr id="6" name="Rechthoek 5">
            <a:extLst>
              <a:ext uri="{FF2B5EF4-FFF2-40B4-BE49-F238E27FC236}">
                <a16:creationId xmlns:a16="http://schemas.microsoft.com/office/drawing/2014/main" id="{7433A70D-F7B6-8942-8BC8-B4971D149679}"/>
              </a:ext>
            </a:extLst>
          </p:cNvPr>
          <p:cNvSpPr/>
          <p:nvPr/>
        </p:nvSpPr>
        <p:spPr>
          <a:xfrm>
            <a:off x="2301207" y="383290"/>
            <a:ext cx="7592759" cy="2677656"/>
          </a:xfrm>
          <a:prstGeom prst="rect">
            <a:avLst/>
          </a:prstGeom>
        </p:spPr>
        <p:txBody>
          <a:bodyPr wrap="square">
            <a:spAutoFit/>
          </a:bodyPr>
          <a:lstStyle/>
          <a:p>
            <a:pPr algn="ctr"/>
            <a:r>
              <a:rPr lang="nl-NL" sz="2400" dirty="0">
                <a:solidFill>
                  <a:srgbClr val="000000"/>
                </a:solidFill>
                <a:latin typeface="Helvetica" pitchFamily="2" charset="0"/>
              </a:rPr>
              <a:t>Annelies, je bent net benoemd als bijzonder hoogleraar ordening van de energiemarkten aan de universiteit van Utrecht. Ik vond op de website onderstaande tekst.</a:t>
            </a:r>
          </a:p>
          <a:p>
            <a:endParaRPr lang="nl-NL" sz="2400" dirty="0">
              <a:solidFill>
                <a:srgbClr val="000000"/>
              </a:solidFill>
              <a:latin typeface="Helvetica" pitchFamily="2" charset="0"/>
            </a:endParaRPr>
          </a:p>
          <a:p>
            <a:pPr algn="ctr"/>
            <a:r>
              <a:rPr lang="nl-NL" sz="2400" dirty="0"/>
              <a:t>Zie jij kansen voor publiek - private - burger samenwerking in Nederland?</a:t>
            </a:r>
          </a:p>
        </p:txBody>
      </p:sp>
    </p:spTree>
    <p:extLst>
      <p:ext uri="{BB962C8B-B14F-4D97-AF65-F5344CB8AC3E}">
        <p14:creationId xmlns:p14="http://schemas.microsoft.com/office/powerpoint/2010/main" val="15852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72F28-B110-4F91-92EC-FE8FF41EFD78}"/>
              </a:ext>
            </a:extLst>
          </p:cNvPr>
          <p:cNvSpPr>
            <a:spLocks noGrp="1"/>
          </p:cNvSpPr>
          <p:nvPr>
            <p:ph type="title"/>
          </p:nvPr>
        </p:nvSpPr>
        <p:spPr/>
        <p:txBody>
          <a:bodyPr/>
          <a:lstStyle/>
          <a:p>
            <a:r>
              <a:rPr lang="nl-NL" dirty="0"/>
              <a:t>Hoe organiseren?</a:t>
            </a:r>
          </a:p>
        </p:txBody>
      </p:sp>
      <p:sp>
        <p:nvSpPr>
          <p:cNvPr id="3" name="Content Placeholder 2">
            <a:extLst>
              <a:ext uri="{FF2B5EF4-FFF2-40B4-BE49-F238E27FC236}">
                <a16:creationId xmlns:a16="http://schemas.microsoft.com/office/drawing/2014/main" id="{543708D1-3E66-4B12-8768-6E2A5E796779}"/>
              </a:ext>
            </a:extLst>
          </p:cNvPr>
          <p:cNvSpPr>
            <a:spLocks noGrp="1"/>
          </p:cNvSpPr>
          <p:nvPr>
            <p:ph idx="1"/>
          </p:nvPr>
        </p:nvSpPr>
        <p:spPr>
          <a:xfrm>
            <a:off x="566547" y="1995492"/>
            <a:ext cx="11071683" cy="4028351"/>
          </a:xfrm>
        </p:spPr>
        <p:txBody>
          <a:bodyPr/>
          <a:lstStyle/>
          <a:p>
            <a:r>
              <a:rPr lang="nl-NL" dirty="0"/>
              <a:t>Lokale overheden in het centrum</a:t>
            </a:r>
          </a:p>
          <a:p>
            <a:pPr lvl="1"/>
            <a:r>
              <a:rPr lang="nl-NL" dirty="0"/>
              <a:t>Mededinging belangrijk in vier verschillende fasen</a:t>
            </a:r>
          </a:p>
          <a:p>
            <a:pPr lvl="1"/>
            <a:r>
              <a:rPr lang="nl-NL" dirty="0"/>
              <a:t>Samenwerking minstens even belangrijk</a:t>
            </a:r>
          </a:p>
          <a:p>
            <a:pPr marL="482588" lvl="1" indent="0">
              <a:buNone/>
            </a:pPr>
            <a:endParaRPr lang="nl-NL" dirty="0"/>
          </a:p>
          <a:p>
            <a:pPr lvl="1"/>
            <a:endParaRPr lang="nl-NL" dirty="0"/>
          </a:p>
          <a:p>
            <a:endParaRPr lang="nl-NL" dirty="0"/>
          </a:p>
        </p:txBody>
      </p:sp>
    </p:spTree>
    <p:extLst>
      <p:ext uri="{BB962C8B-B14F-4D97-AF65-F5344CB8AC3E}">
        <p14:creationId xmlns:p14="http://schemas.microsoft.com/office/powerpoint/2010/main" val="66917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D3878BC-492B-A540-8BE7-68C84E0403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287" y="1896598"/>
            <a:ext cx="11424600" cy="3064803"/>
          </a:xfrm>
          <a:prstGeom prst="rect">
            <a:avLst/>
          </a:prstGeom>
        </p:spPr>
      </p:pic>
    </p:spTree>
    <p:extLst>
      <p:ext uri="{BB962C8B-B14F-4D97-AF65-F5344CB8AC3E}">
        <p14:creationId xmlns:p14="http://schemas.microsoft.com/office/powerpoint/2010/main" val="380581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61A7A77-0B64-BD42-9000-15849FDA1BDD}"/>
              </a:ext>
            </a:extLst>
          </p:cNvPr>
          <p:cNvSpPr txBox="1"/>
          <p:nvPr/>
        </p:nvSpPr>
        <p:spPr>
          <a:xfrm>
            <a:off x="592136" y="275955"/>
            <a:ext cx="6677891" cy="523220"/>
          </a:xfrm>
          <a:prstGeom prst="rect">
            <a:avLst/>
          </a:prstGeom>
          <a:noFill/>
        </p:spPr>
        <p:txBody>
          <a:bodyPr wrap="square" rtlCol="0">
            <a:spAutoFit/>
          </a:bodyPr>
          <a:lstStyle/>
          <a:p>
            <a:r>
              <a:rPr lang="nl-NL" sz="2800" dirty="0"/>
              <a:t>STELLINGEN</a:t>
            </a:r>
          </a:p>
        </p:txBody>
      </p:sp>
      <p:pic>
        <p:nvPicPr>
          <p:cNvPr id="6" name="Afbeelding 5">
            <a:extLst>
              <a:ext uri="{FF2B5EF4-FFF2-40B4-BE49-F238E27FC236}">
                <a16:creationId xmlns:a16="http://schemas.microsoft.com/office/drawing/2014/main" id="{2994C17D-A80D-5443-B9F2-CF3ADBADEF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2136" y="4513482"/>
            <a:ext cx="1866900" cy="1460500"/>
          </a:xfrm>
          <a:prstGeom prst="rect">
            <a:avLst/>
          </a:prstGeom>
        </p:spPr>
      </p:pic>
      <p:sp>
        <p:nvSpPr>
          <p:cNvPr id="9" name="Tekstvak 8">
            <a:extLst>
              <a:ext uri="{FF2B5EF4-FFF2-40B4-BE49-F238E27FC236}">
                <a16:creationId xmlns:a16="http://schemas.microsoft.com/office/drawing/2014/main" id="{9580329B-7B6B-164E-8DF4-379889148F09}"/>
              </a:ext>
            </a:extLst>
          </p:cNvPr>
          <p:cNvSpPr txBox="1"/>
          <p:nvPr/>
        </p:nvSpPr>
        <p:spPr>
          <a:xfrm>
            <a:off x="3066757" y="4828233"/>
            <a:ext cx="6850966" cy="830997"/>
          </a:xfrm>
          <a:prstGeom prst="rect">
            <a:avLst/>
          </a:prstGeom>
          <a:noFill/>
        </p:spPr>
        <p:txBody>
          <a:bodyPr wrap="square" rtlCol="0">
            <a:spAutoFit/>
          </a:bodyPr>
          <a:lstStyle/>
          <a:p>
            <a:r>
              <a:rPr lang="nl-NL" sz="2400" dirty="0"/>
              <a:t>de voorgenomen wetswijziging warmtewet is niet in het belang van de eindverbruiker/consument</a:t>
            </a:r>
          </a:p>
        </p:txBody>
      </p:sp>
      <p:sp>
        <p:nvSpPr>
          <p:cNvPr id="13" name="Rechthoek 12">
            <a:extLst>
              <a:ext uri="{FF2B5EF4-FFF2-40B4-BE49-F238E27FC236}">
                <a16:creationId xmlns:a16="http://schemas.microsoft.com/office/drawing/2014/main" id="{7B57C56C-15B6-3643-BAC1-8DE90001081D}"/>
              </a:ext>
            </a:extLst>
          </p:cNvPr>
          <p:cNvSpPr/>
          <p:nvPr/>
        </p:nvSpPr>
        <p:spPr>
          <a:xfrm>
            <a:off x="2938596" y="1886516"/>
            <a:ext cx="7893527" cy="461665"/>
          </a:xfrm>
          <a:prstGeom prst="rect">
            <a:avLst/>
          </a:prstGeom>
        </p:spPr>
        <p:txBody>
          <a:bodyPr wrap="square">
            <a:spAutoFit/>
          </a:bodyPr>
          <a:lstStyle/>
          <a:p>
            <a:r>
              <a:rPr lang="nl-NL" sz="2400" dirty="0">
                <a:solidFill>
                  <a:srgbClr val="3B3B3B"/>
                </a:solidFill>
              </a:rPr>
              <a:t>de overheid moet hier inspringen, terug naar nutsbedrijven.</a:t>
            </a:r>
            <a:endParaRPr lang="nl-NL" sz="2400" dirty="0"/>
          </a:p>
        </p:txBody>
      </p:sp>
      <p:sp>
        <p:nvSpPr>
          <p:cNvPr id="16" name="Rechthoek 15">
            <a:extLst>
              <a:ext uri="{FF2B5EF4-FFF2-40B4-BE49-F238E27FC236}">
                <a16:creationId xmlns:a16="http://schemas.microsoft.com/office/drawing/2014/main" id="{9160CB3A-2B10-0348-B13E-52D04063E478}"/>
              </a:ext>
            </a:extLst>
          </p:cNvPr>
          <p:cNvSpPr/>
          <p:nvPr/>
        </p:nvSpPr>
        <p:spPr>
          <a:xfrm>
            <a:off x="3066757" y="3357374"/>
            <a:ext cx="6423682" cy="461665"/>
          </a:xfrm>
          <a:prstGeom prst="rect">
            <a:avLst/>
          </a:prstGeom>
        </p:spPr>
        <p:txBody>
          <a:bodyPr wrap="none">
            <a:spAutoFit/>
          </a:bodyPr>
          <a:lstStyle/>
          <a:p>
            <a:r>
              <a:rPr lang="nl-NL" sz="2400" dirty="0">
                <a:solidFill>
                  <a:srgbClr val="3B3B3B"/>
                </a:solidFill>
              </a:rPr>
              <a:t>het Deense model is ook in Nederland toepasbaar</a:t>
            </a:r>
            <a:endParaRPr lang="nl-NL" sz="2400" dirty="0"/>
          </a:p>
        </p:txBody>
      </p:sp>
      <p:pic>
        <p:nvPicPr>
          <p:cNvPr id="18" name="Afbeelding 17">
            <a:extLst>
              <a:ext uri="{FF2B5EF4-FFF2-40B4-BE49-F238E27FC236}">
                <a16:creationId xmlns:a16="http://schemas.microsoft.com/office/drawing/2014/main" id="{0F71A8E3-AACE-C546-AEF8-3C71F9B978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2136" y="3042366"/>
            <a:ext cx="1686643" cy="960746"/>
          </a:xfrm>
          <a:prstGeom prst="rect">
            <a:avLst/>
          </a:prstGeom>
        </p:spPr>
      </p:pic>
      <p:pic>
        <p:nvPicPr>
          <p:cNvPr id="19" name="Afbeelding 18">
            <a:extLst>
              <a:ext uri="{FF2B5EF4-FFF2-40B4-BE49-F238E27FC236}">
                <a16:creationId xmlns:a16="http://schemas.microsoft.com/office/drawing/2014/main" id="{AB3D3F16-5BB3-9446-A335-42CCDAF673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2136" y="1500628"/>
            <a:ext cx="1739900" cy="1155700"/>
          </a:xfrm>
          <a:prstGeom prst="rect">
            <a:avLst/>
          </a:prstGeom>
        </p:spPr>
      </p:pic>
    </p:spTree>
    <p:extLst>
      <p:ext uri="{BB962C8B-B14F-4D97-AF65-F5344CB8AC3E}">
        <p14:creationId xmlns:p14="http://schemas.microsoft.com/office/powerpoint/2010/main" val="129996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rood, teken, illustratie, verbandtrommel&#10;&#10;Automatisch gegenereerde beschrijving">
            <a:extLst>
              <a:ext uri="{FF2B5EF4-FFF2-40B4-BE49-F238E27FC236}">
                <a16:creationId xmlns:a16="http://schemas.microsoft.com/office/drawing/2014/main" id="{2F78EE42-7B71-384C-AEC9-39D5906409F4}"/>
              </a:ext>
            </a:extLst>
          </p:cNvPr>
          <p:cNvPicPr/>
          <p:nvPr/>
        </p:nvPicPr>
        <p:blipFill>
          <a:blip r:embed="rId2" cstate="email">
            <a:extLst>
              <a:ext uri="{28A0092B-C50C-407E-A947-70E740481C1C}">
                <a14:useLocalDpi xmlns:a14="http://schemas.microsoft.com/office/drawing/2010/main"/>
              </a:ext>
            </a:extLst>
          </a:blip>
          <a:stretch>
            <a:fillRect/>
          </a:stretch>
        </p:blipFill>
        <p:spPr>
          <a:xfrm>
            <a:off x="501650" y="5907663"/>
            <a:ext cx="3461883" cy="736024"/>
          </a:xfrm>
          <a:prstGeom prst="rect">
            <a:avLst/>
          </a:prstGeom>
        </p:spPr>
      </p:pic>
      <p:pic>
        <p:nvPicPr>
          <p:cNvPr id="3" name="Afbeelding 2">
            <a:extLst>
              <a:ext uri="{FF2B5EF4-FFF2-40B4-BE49-F238E27FC236}">
                <a16:creationId xmlns:a16="http://schemas.microsoft.com/office/drawing/2014/main" id="{A62B7FEF-5A82-B145-B86E-126DA3E48D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26681" y="5811895"/>
            <a:ext cx="2666844" cy="960637"/>
          </a:xfrm>
          <a:prstGeom prst="rect">
            <a:avLst/>
          </a:prstGeom>
        </p:spPr>
      </p:pic>
      <p:sp>
        <p:nvSpPr>
          <p:cNvPr id="7" name="Tekstvak 6">
            <a:extLst>
              <a:ext uri="{FF2B5EF4-FFF2-40B4-BE49-F238E27FC236}">
                <a16:creationId xmlns:a16="http://schemas.microsoft.com/office/drawing/2014/main" id="{92E4A083-6E47-1846-AC3E-294FC7660C8F}"/>
              </a:ext>
            </a:extLst>
          </p:cNvPr>
          <p:cNvSpPr txBox="1"/>
          <p:nvPr/>
        </p:nvSpPr>
        <p:spPr>
          <a:xfrm>
            <a:off x="1693160" y="396974"/>
            <a:ext cx="9339184" cy="5016758"/>
          </a:xfrm>
          <a:prstGeom prst="rect">
            <a:avLst/>
          </a:prstGeom>
          <a:noFill/>
        </p:spPr>
        <p:txBody>
          <a:bodyPr wrap="square" rtlCol="0">
            <a:spAutoFit/>
          </a:bodyPr>
          <a:lstStyle/>
          <a:p>
            <a:pPr algn="ctr"/>
            <a:r>
              <a:rPr lang="nl-NL" sz="4000" b="1" dirty="0">
                <a:solidFill>
                  <a:prstClr val="black"/>
                </a:solidFill>
                <a:latin typeface="Calibri" panose="020F0502020204030204"/>
              </a:rPr>
              <a:t>Energie Café sociale innovatie in energie</a:t>
            </a:r>
          </a:p>
          <a:p>
            <a:endParaRPr lang="nl-NL" sz="2400" dirty="0">
              <a:solidFill>
                <a:prstClr val="black"/>
              </a:solidFill>
              <a:latin typeface="Calibri" panose="020F0502020204030204"/>
            </a:endParaRPr>
          </a:p>
          <a:p>
            <a:pPr algn="ctr"/>
            <a:r>
              <a:rPr lang="nl-NL" sz="4000" dirty="0">
                <a:solidFill>
                  <a:prstClr val="black"/>
                </a:solidFill>
                <a:latin typeface="Calibri" panose="020F0502020204030204"/>
              </a:rPr>
              <a:t>Dank voor jullie aandacht</a:t>
            </a:r>
          </a:p>
          <a:p>
            <a:pPr algn="ctr"/>
            <a:endParaRPr lang="nl-NL" sz="4000" dirty="0">
              <a:solidFill>
                <a:prstClr val="black"/>
              </a:solidFill>
              <a:latin typeface="Calibri" panose="020F0502020204030204"/>
            </a:endParaRPr>
          </a:p>
          <a:p>
            <a:pPr algn="ctr"/>
            <a:r>
              <a:rPr lang="nl-NL" sz="4000" dirty="0">
                <a:solidFill>
                  <a:prstClr val="black"/>
                </a:solidFill>
                <a:latin typeface="Calibri" panose="020F0502020204030204"/>
              </a:rPr>
              <a:t>Presentaties vind je op </a:t>
            </a:r>
          </a:p>
          <a:p>
            <a:pPr algn="ctr"/>
            <a:r>
              <a:rPr lang="nl-NL" sz="4000" dirty="0" err="1">
                <a:solidFill>
                  <a:prstClr val="black"/>
                </a:solidFill>
                <a:latin typeface="Calibri" panose="020F0502020204030204"/>
              </a:rPr>
              <a:t>www.energiewerkplaatsbrabant.nl</a:t>
            </a:r>
            <a:endParaRPr lang="nl-NL" sz="4000" dirty="0">
              <a:solidFill>
                <a:prstClr val="black"/>
              </a:solidFill>
              <a:latin typeface="Calibri" panose="020F0502020204030204"/>
            </a:endParaRPr>
          </a:p>
          <a:p>
            <a:endParaRPr lang="nl-NL" sz="2400" dirty="0">
              <a:solidFill>
                <a:prstClr val="black"/>
              </a:solidFill>
              <a:latin typeface="Calibri" panose="020F0502020204030204"/>
            </a:endParaRPr>
          </a:p>
          <a:p>
            <a:endParaRPr lang="nl-NL" sz="2400" dirty="0">
              <a:solidFill>
                <a:prstClr val="black"/>
              </a:solidFill>
              <a:latin typeface="Calibri" panose="020F0502020204030204"/>
            </a:endParaRPr>
          </a:p>
          <a:p>
            <a:endParaRPr lang="nl-NL" sz="2400" dirty="0">
              <a:solidFill>
                <a:prstClr val="black"/>
              </a:solidFill>
              <a:latin typeface="Calibri" panose="020F0502020204030204"/>
            </a:endParaRPr>
          </a:p>
          <a:p>
            <a:pPr algn="ctr"/>
            <a:r>
              <a:rPr lang="nl-NL" sz="2400" dirty="0">
                <a:solidFill>
                  <a:prstClr val="black"/>
                </a:solidFill>
                <a:latin typeface="Calibri" panose="020F0502020204030204"/>
              </a:rPr>
              <a:t>‘s-Hertogenbosch – 7 februari 2020</a:t>
            </a:r>
          </a:p>
        </p:txBody>
      </p:sp>
    </p:spTree>
    <p:extLst>
      <p:ext uri="{BB962C8B-B14F-4D97-AF65-F5344CB8AC3E}">
        <p14:creationId xmlns:p14="http://schemas.microsoft.com/office/powerpoint/2010/main" val="339904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C800382-248D-5542-B20D-C82BEE0E18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3020" y="199240"/>
            <a:ext cx="1547460" cy="1158976"/>
          </a:xfrm>
          <a:prstGeom prst="rect">
            <a:avLst/>
          </a:prstGeom>
        </p:spPr>
      </p:pic>
      <p:pic>
        <p:nvPicPr>
          <p:cNvPr id="3" name="Afbeelding 2">
            <a:extLst>
              <a:ext uri="{FF2B5EF4-FFF2-40B4-BE49-F238E27FC236}">
                <a16:creationId xmlns:a16="http://schemas.microsoft.com/office/drawing/2014/main" id="{3C12AA53-ACD0-804E-9C6C-F13A5115A5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501" y="1414584"/>
            <a:ext cx="1552498" cy="1136650"/>
          </a:xfrm>
          <a:prstGeom prst="rect">
            <a:avLst/>
          </a:prstGeom>
        </p:spPr>
      </p:pic>
      <p:pic>
        <p:nvPicPr>
          <p:cNvPr id="4" name="Afbeelding 3">
            <a:extLst>
              <a:ext uri="{FF2B5EF4-FFF2-40B4-BE49-F238E27FC236}">
                <a16:creationId xmlns:a16="http://schemas.microsoft.com/office/drawing/2014/main" id="{7A674B34-940A-F540-B946-1EF822DE0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501" y="2702560"/>
            <a:ext cx="1549979" cy="1136651"/>
          </a:xfrm>
          <a:prstGeom prst="rect">
            <a:avLst/>
          </a:prstGeom>
        </p:spPr>
      </p:pic>
      <p:pic>
        <p:nvPicPr>
          <p:cNvPr id="5" name="Afbeelding 4">
            <a:extLst>
              <a:ext uri="{FF2B5EF4-FFF2-40B4-BE49-F238E27FC236}">
                <a16:creationId xmlns:a16="http://schemas.microsoft.com/office/drawing/2014/main" id="{EE3F896A-6903-3D43-A127-3486069CC9D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0501" y="3969141"/>
            <a:ext cx="1552499" cy="1281714"/>
          </a:xfrm>
          <a:prstGeom prst="rect">
            <a:avLst/>
          </a:prstGeom>
        </p:spPr>
      </p:pic>
      <p:pic>
        <p:nvPicPr>
          <p:cNvPr id="6" name="Afbeelding 5">
            <a:extLst>
              <a:ext uri="{FF2B5EF4-FFF2-40B4-BE49-F238E27FC236}">
                <a16:creationId xmlns:a16="http://schemas.microsoft.com/office/drawing/2014/main" id="{75D6142E-67C0-E24E-BFC2-8D25652C7B6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0691" y="5443416"/>
            <a:ext cx="1549979" cy="1036984"/>
          </a:xfrm>
          <a:prstGeom prst="rect">
            <a:avLst/>
          </a:prstGeom>
        </p:spPr>
      </p:pic>
      <p:sp>
        <p:nvSpPr>
          <p:cNvPr id="7" name="Tekstvak 6">
            <a:extLst>
              <a:ext uri="{FF2B5EF4-FFF2-40B4-BE49-F238E27FC236}">
                <a16:creationId xmlns:a16="http://schemas.microsoft.com/office/drawing/2014/main" id="{3C3D4B76-461A-9C4A-BAA8-1DAFD15D2827}"/>
              </a:ext>
            </a:extLst>
          </p:cNvPr>
          <p:cNvSpPr txBox="1"/>
          <p:nvPr/>
        </p:nvSpPr>
        <p:spPr>
          <a:xfrm>
            <a:off x="2278968" y="192746"/>
            <a:ext cx="9340947" cy="1015663"/>
          </a:xfrm>
          <a:prstGeom prst="rect">
            <a:avLst/>
          </a:prstGeom>
          <a:noFill/>
          <a:ln>
            <a:solidFill>
              <a:schemeClr val="accent1"/>
            </a:solidFill>
          </a:ln>
        </p:spPr>
        <p:txBody>
          <a:bodyPr wrap="square" rtlCol="0">
            <a:spAutoFit/>
          </a:bodyPr>
          <a:lstStyle/>
          <a:p>
            <a:pPr algn="ctr"/>
            <a:r>
              <a:rPr lang="nl-NL" sz="2000" dirty="0"/>
              <a:t>Ongeveer 2,5 miljoen Brabanders wonen in 1.1miljoen woningen. Dus volgens het klimaatakkoord moeten in Brabant 1,5/7 x 1,1 miljoen = 236.000 </a:t>
            </a:r>
          </a:p>
          <a:p>
            <a:pPr algn="ctr"/>
            <a:r>
              <a:rPr lang="nl-NL" sz="2000" dirty="0"/>
              <a:t>van de onderstaande woningen van het aardgas af voor 2030</a:t>
            </a:r>
          </a:p>
        </p:txBody>
      </p:sp>
      <p:pic>
        <p:nvPicPr>
          <p:cNvPr id="10" name="Afbeelding 9">
            <a:extLst>
              <a:ext uri="{FF2B5EF4-FFF2-40B4-BE49-F238E27FC236}">
                <a16:creationId xmlns:a16="http://schemas.microsoft.com/office/drawing/2014/main" id="{900330E4-FC65-C04F-A58B-12F2F17EDEB0}"/>
              </a:ext>
            </a:extLst>
          </p:cNvPr>
          <p:cNvPicPr>
            <a:picLocks noChangeAspect="1"/>
          </p:cNvPicPr>
          <p:nvPr/>
        </p:nvPicPr>
        <p:blipFill>
          <a:blip r:embed="rId7"/>
          <a:stretch>
            <a:fillRect/>
          </a:stretch>
        </p:blipFill>
        <p:spPr>
          <a:xfrm>
            <a:off x="3247414" y="1521685"/>
            <a:ext cx="6923528" cy="5086074"/>
          </a:xfrm>
          <a:prstGeom prst="rect">
            <a:avLst/>
          </a:prstGeom>
        </p:spPr>
      </p:pic>
    </p:spTree>
    <p:extLst>
      <p:ext uri="{BB962C8B-B14F-4D97-AF65-F5344CB8AC3E}">
        <p14:creationId xmlns:p14="http://schemas.microsoft.com/office/powerpoint/2010/main" val="101540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B49DA39-B86D-9C45-9497-2459DCF876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2195175" cy="3551909"/>
          </a:xfrm>
          <a:prstGeom prst="rect">
            <a:avLst/>
          </a:prstGeom>
        </p:spPr>
      </p:pic>
      <p:pic>
        <p:nvPicPr>
          <p:cNvPr id="5" name="Afbeelding 4">
            <a:extLst>
              <a:ext uri="{FF2B5EF4-FFF2-40B4-BE49-F238E27FC236}">
                <a16:creationId xmlns:a16="http://schemas.microsoft.com/office/drawing/2014/main" id="{D16222CC-328A-BE46-8B84-50640762ED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57" y="3551909"/>
            <a:ext cx="6147582" cy="3229919"/>
          </a:xfrm>
          <a:prstGeom prst="rect">
            <a:avLst/>
          </a:prstGeom>
        </p:spPr>
      </p:pic>
      <p:sp>
        <p:nvSpPr>
          <p:cNvPr id="6" name="Tekstvak 5">
            <a:extLst>
              <a:ext uri="{FF2B5EF4-FFF2-40B4-BE49-F238E27FC236}">
                <a16:creationId xmlns:a16="http://schemas.microsoft.com/office/drawing/2014/main" id="{9872DAC8-CBED-B340-AAC9-00567956A821}"/>
              </a:ext>
            </a:extLst>
          </p:cNvPr>
          <p:cNvSpPr txBox="1"/>
          <p:nvPr/>
        </p:nvSpPr>
        <p:spPr>
          <a:xfrm>
            <a:off x="7124529" y="4121834"/>
            <a:ext cx="4417255" cy="1938992"/>
          </a:xfrm>
          <a:prstGeom prst="rect">
            <a:avLst/>
          </a:prstGeom>
          <a:noFill/>
          <a:ln>
            <a:solidFill>
              <a:schemeClr val="accent1"/>
            </a:solidFill>
          </a:ln>
        </p:spPr>
        <p:txBody>
          <a:bodyPr wrap="square" rtlCol="0">
            <a:spAutoFit/>
          </a:bodyPr>
          <a:lstStyle/>
          <a:p>
            <a:r>
              <a:rPr lang="nl-NL" sz="2400" dirty="0"/>
              <a:t>1 Provincie</a:t>
            </a:r>
          </a:p>
          <a:p>
            <a:r>
              <a:rPr lang="nl-NL" sz="2400" dirty="0"/>
              <a:t>4 </a:t>
            </a:r>
            <a:r>
              <a:rPr lang="nl-NL" sz="2400" dirty="0" err="1"/>
              <a:t>Regios</a:t>
            </a:r>
            <a:endParaRPr lang="nl-NL" sz="2400" dirty="0"/>
          </a:p>
          <a:p>
            <a:r>
              <a:rPr lang="nl-NL" sz="2400" dirty="0"/>
              <a:t>62 gemeenten</a:t>
            </a:r>
          </a:p>
          <a:p>
            <a:r>
              <a:rPr lang="nl-NL" sz="2400" dirty="0"/>
              <a:t>1,1 miljoen woningen</a:t>
            </a:r>
          </a:p>
          <a:p>
            <a:r>
              <a:rPr lang="nl-NL" sz="2400" dirty="0"/>
              <a:t>2,5 miljoen bewoners</a:t>
            </a:r>
          </a:p>
        </p:txBody>
      </p:sp>
    </p:spTree>
    <p:extLst>
      <p:ext uri="{BB962C8B-B14F-4D97-AF65-F5344CB8AC3E}">
        <p14:creationId xmlns:p14="http://schemas.microsoft.com/office/powerpoint/2010/main" val="410700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7D19F90-8BE2-7744-B62A-2BBC839059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003919" cy="6858000"/>
          </a:xfrm>
          <a:prstGeom prst="rect">
            <a:avLst/>
          </a:prstGeom>
        </p:spPr>
      </p:pic>
      <p:sp>
        <p:nvSpPr>
          <p:cNvPr id="3" name="Tekstvak 2">
            <a:extLst>
              <a:ext uri="{FF2B5EF4-FFF2-40B4-BE49-F238E27FC236}">
                <a16:creationId xmlns:a16="http://schemas.microsoft.com/office/drawing/2014/main" id="{DEF57170-A53D-EA45-BCBE-7D0804E399FC}"/>
              </a:ext>
            </a:extLst>
          </p:cNvPr>
          <p:cNvSpPr txBox="1"/>
          <p:nvPr/>
        </p:nvSpPr>
        <p:spPr>
          <a:xfrm>
            <a:off x="9439422" y="2644170"/>
            <a:ext cx="2278966" cy="1569660"/>
          </a:xfrm>
          <a:prstGeom prst="rect">
            <a:avLst/>
          </a:prstGeom>
          <a:noFill/>
          <a:ln>
            <a:solidFill>
              <a:schemeClr val="accent1"/>
            </a:solidFill>
          </a:ln>
        </p:spPr>
        <p:txBody>
          <a:bodyPr wrap="square" rtlCol="0">
            <a:spAutoFit/>
          </a:bodyPr>
          <a:lstStyle/>
          <a:p>
            <a:pPr algn="ctr"/>
            <a:r>
              <a:rPr lang="nl-NL" sz="2400" dirty="0"/>
              <a:t>Voorbeeld van een aanpak gemeente Waddinxveen</a:t>
            </a:r>
          </a:p>
        </p:txBody>
      </p:sp>
    </p:spTree>
    <p:extLst>
      <p:ext uri="{BB962C8B-B14F-4D97-AF65-F5344CB8AC3E}">
        <p14:creationId xmlns:p14="http://schemas.microsoft.com/office/powerpoint/2010/main" val="429880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5E29E8F-ED15-6743-9C93-E02B2F205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2195175" cy="4624575"/>
          </a:xfrm>
          <a:prstGeom prst="rect">
            <a:avLst/>
          </a:prstGeom>
        </p:spPr>
      </p:pic>
      <p:sp>
        <p:nvSpPr>
          <p:cNvPr id="3" name="Tekstvak 2">
            <a:extLst>
              <a:ext uri="{FF2B5EF4-FFF2-40B4-BE49-F238E27FC236}">
                <a16:creationId xmlns:a16="http://schemas.microsoft.com/office/drawing/2014/main" id="{F4ABF258-641B-314C-9373-4E4116D7795E}"/>
              </a:ext>
            </a:extLst>
          </p:cNvPr>
          <p:cNvSpPr txBox="1"/>
          <p:nvPr/>
        </p:nvSpPr>
        <p:spPr>
          <a:xfrm>
            <a:off x="1083210" y="4853353"/>
            <a:ext cx="10494500" cy="1631216"/>
          </a:xfrm>
          <a:prstGeom prst="rect">
            <a:avLst/>
          </a:prstGeom>
          <a:noFill/>
        </p:spPr>
        <p:txBody>
          <a:bodyPr wrap="square" rtlCol="0">
            <a:spAutoFit/>
          </a:bodyPr>
          <a:lstStyle/>
          <a:p>
            <a:pPr algn="ctr"/>
            <a:r>
              <a:rPr lang="nl-NL" sz="2000" dirty="0"/>
              <a:t>In 2050 </a:t>
            </a:r>
            <a:r>
              <a:rPr lang="nl-NL" sz="2000" u="sng" dirty="0"/>
              <a:t>moeten</a:t>
            </a:r>
            <a:r>
              <a:rPr lang="nl-NL" sz="2000" dirty="0"/>
              <a:t> 7 miljoen woningen en 1 miljoen gebouwen van het aardgas af. Er </a:t>
            </a:r>
            <a:r>
              <a:rPr lang="nl-NL" sz="2000" u="sng" dirty="0"/>
              <a:t>moet</a:t>
            </a:r>
            <a:r>
              <a:rPr lang="nl-NL" sz="2000" dirty="0"/>
              <a:t> flink wat gebeuren. Als eerste stap </a:t>
            </a:r>
            <a:r>
              <a:rPr lang="nl-NL" sz="2000" u="sng" dirty="0"/>
              <a:t>moeten</a:t>
            </a:r>
            <a:r>
              <a:rPr lang="nl-NL" sz="2000" dirty="0"/>
              <a:t> in 2030 de eerste 1,5 miljoen bestaande woningen verduurzaamd zijn. Dat gaat </a:t>
            </a:r>
            <a:r>
              <a:rPr lang="nl-NL" sz="2000" u="sng" dirty="0"/>
              <a:t>wijk voor wijk</a:t>
            </a:r>
            <a:r>
              <a:rPr lang="nl-NL" sz="2000" dirty="0"/>
              <a:t>. De gemeentes weten in 2021 welke wijk wanneer aan de beurt is. </a:t>
            </a:r>
            <a:r>
              <a:rPr lang="nl-NL" sz="2000" u="sng" dirty="0"/>
              <a:t>Bewoners worden </a:t>
            </a:r>
            <a:r>
              <a:rPr lang="nl-NL" sz="2000" dirty="0"/>
              <a:t>daarbij betrokken. Het is de </a:t>
            </a:r>
            <a:r>
              <a:rPr lang="nl-NL" sz="2000" u="sng" dirty="0"/>
              <a:t>bedoeling</a:t>
            </a:r>
            <a:r>
              <a:rPr lang="nl-NL" sz="2000" dirty="0"/>
              <a:t> dat de investering in verduurzaming </a:t>
            </a:r>
            <a:r>
              <a:rPr lang="nl-NL" sz="2000" u="sng" dirty="0"/>
              <a:t>betaald kan worden </a:t>
            </a:r>
            <a:r>
              <a:rPr lang="nl-NL" sz="2000" dirty="0"/>
              <a:t>uit de opbrengst van een </a:t>
            </a:r>
            <a:r>
              <a:rPr lang="nl-NL" sz="2000" u="sng" dirty="0"/>
              <a:t>lagere </a:t>
            </a:r>
            <a:r>
              <a:rPr lang="nl-NL" sz="2000" dirty="0"/>
              <a:t>energierekening.</a:t>
            </a:r>
          </a:p>
        </p:txBody>
      </p:sp>
      <p:sp>
        <p:nvSpPr>
          <p:cNvPr id="4" name="Tekstvak 3">
            <a:extLst>
              <a:ext uri="{FF2B5EF4-FFF2-40B4-BE49-F238E27FC236}">
                <a16:creationId xmlns:a16="http://schemas.microsoft.com/office/drawing/2014/main" id="{80F7BAC6-BE32-B048-A533-0F4543071C6D}"/>
              </a:ext>
            </a:extLst>
          </p:cNvPr>
          <p:cNvSpPr txBox="1"/>
          <p:nvPr/>
        </p:nvSpPr>
        <p:spPr>
          <a:xfrm>
            <a:off x="3692324" y="277792"/>
            <a:ext cx="5532699" cy="369332"/>
          </a:xfrm>
          <a:prstGeom prst="rect">
            <a:avLst/>
          </a:prstGeom>
          <a:noFill/>
        </p:spPr>
        <p:txBody>
          <a:bodyPr wrap="square" rtlCol="0">
            <a:spAutoFit/>
          </a:bodyPr>
          <a:lstStyle/>
          <a:p>
            <a:r>
              <a:rPr lang="nl-NL" dirty="0"/>
              <a:t>Let eens op de woordkeuze</a:t>
            </a:r>
          </a:p>
        </p:txBody>
      </p:sp>
    </p:spTree>
    <p:extLst>
      <p:ext uri="{BB962C8B-B14F-4D97-AF65-F5344CB8AC3E}">
        <p14:creationId xmlns:p14="http://schemas.microsoft.com/office/powerpoint/2010/main" val="82008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E1AB158-0C6F-A74A-A23E-3FB11D8E03F9}"/>
              </a:ext>
            </a:extLst>
          </p:cNvPr>
          <p:cNvSpPr txBox="1"/>
          <p:nvPr/>
        </p:nvSpPr>
        <p:spPr>
          <a:xfrm>
            <a:off x="838418" y="365125"/>
            <a:ext cx="10518338"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kern="1200" dirty="0">
                <a:solidFill>
                  <a:schemeClr val="tx1"/>
                </a:solidFill>
                <a:latin typeface="+mj-lt"/>
                <a:ea typeface="+mj-ea"/>
                <a:cs typeface="+mj-cs"/>
              </a:rPr>
              <a:t>Even </a:t>
            </a:r>
            <a:r>
              <a:rPr lang="en-US" sz="3100" kern="1200" dirty="0" err="1">
                <a:solidFill>
                  <a:schemeClr val="tx1"/>
                </a:solidFill>
                <a:latin typeface="+mj-lt"/>
                <a:ea typeface="+mj-ea"/>
                <a:cs typeface="+mj-cs"/>
              </a:rPr>
              <a:t>een</a:t>
            </a:r>
            <a:r>
              <a:rPr lang="en-US" sz="3100" kern="1200" dirty="0">
                <a:solidFill>
                  <a:schemeClr val="tx1"/>
                </a:solidFill>
                <a:latin typeface="+mj-lt"/>
                <a:ea typeface="+mj-ea"/>
                <a:cs typeface="+mj-cs"/>
              </a:rPr>
              <a:t> </a:t>
            </a:r>
            <a:r>
              <a:rPr lang="en-US" sz="3100" kern="1200" dirty="0" err="1">
                <a:solidFill>
                  <a:schemeClr val="tx1"/>
                </a:solidFill>
                <a:latin typeface="+mj-lt"/>
                <a:ea typeface="+mj-ea"/>
                <a:cs typeface="+mj-cs"/>
              </a:rPr>
              <a:t>terugblik</a:t>
            </a:r>
            <a:r>
              <a:rPr lang="en-US" sz="3100" kern="1200" dirty="0">
                <a:solidFill>
                  <a:schemeClr val="tx1"/>
                </a:solidFill>
                <a:latin typeface="+mj-lt"/>
                <a:ea typeface="+mj-ea"/>
                <a:cs typeface="+mj-cs"/>
              </a:rPr>
              <a:t> </a:t>
            </a:r>
            <a:r>
              <a:rPr lang="en-US" sz="3100" kern="1200" dirty="0" err="1">
                <a:solidFill>
                  <a:schemeClr val="tx1"/>
                </a:solidFill>
                <a:latin typeface="+mj-lt"/>
                <a:ea typeface="+mj-ea"/>
                <a:cs typeface="+mj-cs"/>
              </a:rPr>
              <a:t>naar</a:t>
            </a:r>
            <a:r>
              <a:rPr lang="en-US" sz="3100" kern="1200" dirty="0">
                <a:solidFill>
                  <a:schemeClr val="tx1"/>
                </a:solidFill>
                <a:latin typeface="+mj-lt"/>
                <a:ea typeface="+mj-ea"/>
                <a:cs typeface="+mj-cs"/>
              </a:rPr>
              <a:t> het </a:t>
            </a:r>
            <a:r>
              <a:rPr lang="en-US" sz="3100" kern="1200" dirty="0" err="1">
                <a:solidFill>
                  <a:schemeClr val="tx1"/>
                </a:solidFill>
                <a:latin typeface="+mj-lt"/>
                <a:ea typeface="+mj-ea"/>
                <a:cs typeface="+mj-cs"/>
              </a:rPr>
              <a:t>energiecafé</a:t>
            </a:r>
            <a:r>
              <a:rPr lang="en-US" sz="3100" kern="1200" dirty="0">
                <a:solidFill>
                  <a:schemeClr val="tx1"/>
                </a:solidFill>
                <a:latin typeface="+mj-lt"/>
                <a:ea typeface="+mj-ea"/>
                <a:cs typeface="+mj-cs"/>
              </a:rPr>
              <a:t> </a:t>
            </a:r>
            <a:r>
              <a:rPr lang="en-US" sz="3100" kern="1200" dirty="0" err="1">
                <a:solidFill>
                  <a:schemeClr val="tx1"/>
                </a:solidFill>
                <a:latin typeface="+mj-lt"/>
                <a:ea typeface="+mj-ea"/>
                <a:cs typeface="+mj-cs"/>
              </a:rPr>
              <a:t>mei</a:t>
            </a:r>
            <a:r>
              <a:rPr lang="en-US" sz="3100" kern="1200" dirty="0">
                <a:solidFill>
                  <a:schemeClr val="tx1"/>
                </a:solidFill>
                <a:latin typeface="+mj-lt"/>
                <a:ea typeface="+mj-ea"/>
                <a:cs typeface="+mj-cs"/>
              </a:rPr>
              <a:t> 2019 </a:t>
            </a:r>
            <a:r>
              <a:rPr lang="en-US" sz="3100" kern="1200" dirty="0" err="1">
                <a:solidFill>
                  <a:schemeClr val="tx1"/>
                </a:solidFill>
                <a:latin typeface="+mj-lt"/>
                <a:ea typeface="+mj-ea"/>
                <a:cs typeface="+mj-cs"/>
              </a:rPr>
              <a:t>Thema</a:t>
            </a:r>
            <a:r>
              <a:rPr lang="en-US" sz="3100" kern="1200" dirty="0">
                <a:solidFill>
                  <a:schemeClr val="tx1"/>
                </a:solidFill>
                <a:latin typeface="+mj-lt"/>
                <a:ea typeface="+mj-ea"/>
                <a:cs typeface="+mj-cs"/>
              </a:rPr>
              <a:t>: </a:t>
            </a:r>
            <a:r>
              <a:rPr lang="en-US" sz="3100" kern="1200" dirty="0" err="1">
                <a:solidFill>
                  <a:schemeClr val="tx1"/>
                </a:solidFill>
                <a:latin typeface="+mj-lt"/>
                <a:ea typeface="+mj-ea"/>
                <a:cs typeface="+mj-cs"/>
              </a:rPr>
              <a:t>gedragsverandering</a:t>
            </a:r>
            <a:r>
              <a:rPr lang="en-US" sz="3100" kern="1200" dirty="0">
                <a:solidFill>
                  <a:schemeClr val="tx1"/>
                </a:solidFill>
                <a:latin typeface="+mj-lt"/>
                <a:ea typeface="+mj-ea"/>
                <a:cs typeface="+mj-cs"/>
              </a:rPr>
              <a:t> </a:t>
            </a:r>
            <a:r>
              <a:rPr lang="en-US" sz="3100" kern="1200" dirty="0" err="1">
                <a:solidFill>
                  <a:schemeClr val="tx1"/>
                </a:solidFill>
                <a:latin typeface="+mj-lt"/>
                <a:ea typeface="+mj-ea"/>
                <a:cs typeface="+mj-cs"/>
              </a:rPr>
              <a:t>bijdrage</a:t>
            </a:r>
            <a:r>
              <a:rPr lang="en-US" sz="3100" kern="1200" dirty="0">
                <a:solidFill>
                  <a:schemeClr val="tx1"/>
                </a:solidFill>
                <a:latin typeface="+mj-lt"/>
                <a:ea typeface="+mj-ea"/>
                <a:cs typeface="+mj-cs"/>
              </a:rPr>
              <a:t> Gert Slob (</a:t>
            </a:r>
            <a:r>
              <a:rPr lang="en-US" sz="3100" kern="1200" dirty="0" err="1">
                <a:solidFill>
                  <a:schemeClr val="tx1"/>
                </a:solidFill>
                <a:latin typeface="+mj-lt"/>
                <a:ea typeface="+mj-ea"/>
                <a:cs typeface="+mj-cs"/>
              </a:rPr>
              <a:t>Behaviour</a:t>
            </a:r>
            <a:r>
              <a:rPr lang="en-US" sz="3100" kern="1200" dirty="0">
                <a:solidFill>
                  <a:schemeClr val="tx1"/>
                </a:solidFill>
                <a:latin typeface="+mj-lt"/>
                <a:ea typeface="+mj-ea"/>
                <a:cs typeface="+mj-cs"/>
              </a:rPr>
              <a:t> Change Group)</a:t>
            </a:r>
          </a:p>
        </p:txBody>
      </p:sp>
      <p:pic>
        <p:nvPicPr>
          <p:cNvPr id="4" name="Afbeelding 3">
            <a:extLst>
              <a:ext uri="{FF2B5EF4-FFF2-40B4-BE49-F238E27FC236}">
                <a16:creationId xmlns:a16="http://schemas.microsoft.com/office/drawing/2014/main" id="{13FCAA6D-0C9A-4D42-82E9-7859E90C20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 y="1565051"/>
            <a:ext cx="5928384" cy="4712852"/>
          </a:xfrm>
          <a:prstGeom prst="rect">
            <a:avLst/>
          </a:prstGeom>
        </p:spPr>
      </p:pic>
      <p:pic>
        <p:nvPicPr>
          <p:cNvPr id="7" name="Afbeelding 6">
            <a:extLst>
              <a:ext uri="{FF2B5EF4-FFF2-40B4-BE49-F238E27FC236}">
                <a16:creationId xmlns:a16="http://schemas.microsoft.com/office/drawing/2014/main" id="{8CF05F3B-4F5E-F449-8049-BEF6CD952040}"/>
              </a:ext>
            </a:extLst>
          </p:cNvPr>
          <p:cNvPicPr>
            <a:picLocks noChangeAspect="1"/>
          </p:cNvPicPr>
          <p:nvPr/>
        </p:nvPicPr>
        <p:blipFill>
          <a:blip r:embed="rId3"/>
          <a:stretch>
            <a:fillRect/>
          </a:stretch>
        </p:blipFill>
        <p:spPr>
          <a:xfrm>
            <a:off x="6665179" y="2425334"/>
            <a:ext cx="4823011" cy="2943176"/>
          </a:xfrm>
          <a:prstGeom prst="rect">
            <a:avLst/>
          </a:prstGeom>
        </p:spPr>
      </p:pic>
      <p:sp>
        <p:nvSpPr>
          <p:cNvPr id="9" name="Tekstvak 8">
            <a:extLst>
              <a:ext uri="{FF2B5EF4-FFF2-40B4-BE49-F238E27FC236}">
                <a16:creationId xmlns:a16="http://schemas.microsoft.com/office/drawing/2014/main" id="{5B0EB6FD-2BD9-934B-9519-476E98F01233}"/>
              </a:ext>
            </a:extLst>
          </p:cNvPr>
          <p:cNvSpPr txBox="1"/>
          <p:nvPr/>
        </p:nvSpPr>
        <p:spPr>
          <a:xfrm>
            <a:off x="6921305" y="5809957"/>
            <a:ext cx="4435451" cy="369332"/>
          </a:xfrm>
          <a:prstGeom prst="rect">
            <a:avLst/>
          </a:prstGeom>
          <a:noFill/>
        </p:spPr>
        <p:txBody>
          <a:bodyPr wrap="square" rtlCol="0">
            <a:spAutoFit/>
          </a:bodyPr>
          <a:lstStyle/>
          <a:p>
            <a:r>
              <a:rPr lang="nl-NL" dirty="0">
                <a:hlinkClick r:id="rId4"/>
              </a:rPr>
              <a:t>https://gedragsverandering.nl</a:t>
            </a:r>
            <a:r>
              <a:rPr lang="nl-NL" dirty="0"/>
              <a:t> </a:t>
            </a:r>
          </a:p>
        </p:txBody>
      </p:sp>
      <p:sp>
        <p:nvSpPr>
          <p:cNvPr id="11" name="Tekstvak 10">
            <a:extLst>
              <a:ext uri="{FF2B5EF4-FFF2-40B4-BE49-F238E27FC236}">
                <a16:creationId xmlns:a16="http://schemas.microsoft.com/office/drawing/2014/main" id="{CD9E2857-6F1A-024C-B0AC-2AC4A534E516}"/>
              </a:ext>
            </a:extLst>
          </p:cNvPr>
          <p:cNvSpPr txBox="1"/>
          <p:nvPr/>
        </p:nvSpPr>
        <p:spPr>
          <a:xfrm>
            <a:off x="6921305" y="6277903"/>
            <a:ext cx="4725230" cy="369332"/>
          </a:xfrm>
          <a:prstGeom prst="rect">
            <a:avLst/>
          </a:prstGeom>
          <a:noFill/>
        </p:spPr>
        <p:txBody>
          <a:bodyPr wrap="square" rtlCol="0">
            <a:spAutoFit/>
          </a:bodyPr>
          <a:lstStyle/>
          <a:p>
            <a:r>
              <a:rPr lang="nl-NL" dirty="0">
                <a:hlinkClick r:id="rId5"/>
              </a:rPr>
              <a:t>Link naar Energiecafé presentaties mei 2019</a:t>
            </a:r>
            <a:endParaRPr lang="nl-NL" dirty="0"/>
          </a:p>
        </p:txBody>
      </p:sp>
    </p:spTree>
    <p:extLst>
      <p:ext uri="{BB962C8B-B14F-4D97-AF65-F5344CB8AC3E}">
        <p14:creationId xmlns:p14="http://schemas.microsoft.com/office/powerpoint/2010/main" val="309529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E1AB158-0C6F-A74A-A23E-3FB11D8E03F9}"/>
              </a:ext>
            </a:extLst>
          </p:cNvPr>
          <p:cNvSpPr txBox="1"/>
          <p:nvPr/>
        </p:nvSpPr>
        <p:spPr>
          <a:xfrm>
            <a:off x="838418" y="365125"/>
            <a:ext cx="10518338"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kern="1200" dirty="0">
                <a:solidFill>
                  <a:schemeClr val="tx1"/>
                </a:solidFill>
                <a:latin typeface="+mj-lt"/>
                <a:ea typeface="+mj-ea"/>
                <a:cs typeface="+mj-cs"/>
              </a:rPr>
              <a:t>Even </a:t>
            </a:r>
            <a:r>
              <a:rPr lang="en-US" sz="3100" kern="1200" dirty="0" err="1">
                <a:solidFill>
                  <a:schemeClr val="tx1"/>
                </a:solidFill>
                <a:latin typeface="+mj-lt"/>
                <a:ea typeface="+mj-ea"/>
                <a:cs typeface="+mj-cs"/>
              </a:rPr>
              <a:t>een</a:t>
            </a:r>
            <a:r>
              <a:rPr lang="en-US" sz="3100" kern="1200" dirty="0">
                <a:solidFill>
                  <a:schemeClr val="tx1"/>
                </a:solidFill>
                <a:latin typeface="+mj-lt"/>
                <a:ea typeface="+mj-ea"/>
                <a:cs typeface="+mj-cs"/>
              </a:rPr>
              <a:t> </a:t>
            </a:r>
            <a:r>
              <a:rPr lang="en-US" sz="3100" kern="1200" dirty="0" err="1">
                <a:solidFill>
                  <a:schemeClr val="tx1"/>
                </a:solidFill>
                <a:latin typeface="+mj-lt"/>
                <a:ea typeface="+mj-ea"/>
                <a:cs typeface="+mj-cs"/>
              </a:rPr>
              <a:t>terugblik</a:t>
            </a:r>
            <a:r>
              <a:rPr lang="en-US" sz="3100" kern="1200" dirty="0">
                <a:solidFill>
                  <a:schemeClr val="tx1"/>
                </a:solidFill>
                <a:latin typeface="+mj-lt"/>
                <a:ea typeface="+mj-ea"/>
                <a:cs typeface="+mj-cs"/>
              </a:rPr>
              <a:t> </a:t>
            </a:r>
            <a:r>
              <a:rPr lang="en-US" sz="3100" kern="1200" dirty="0" err="1">
                <a:solidFill>
                  <a:schemeClr val="tx1"/>
                </a:solidFill>
                <a:latin typeface="+mj-lt"/>
                <a:ea typeface="+mj-ea"/>
                <a:cs typeface="+mj-cs"/>
              </a:rPr>
              <a:t>naar</a:t>
            </a:r>
            <a:r>
              <a:rPr lang="en-US" sz="3100" kern="1200" dirty="0">
                <a:solidFill>
                  <a:schemeClr val="tx1"/>
                </a:solidFill>
                <a:latin typeface="+mj-lt"/>
                <a:ea typeface="+mj-ea"/>
                <a:cs typeface="+mj-cs"/>
              </a:rPr>
              <a:t> het </a:t>
            </a:r>
            <a:r>
              <a:rPr lang="en-US" sz="3100" kern="1200" dirty="0" err="1">
                <a:solidFill>
                  <a:schemeClr val="tx1"/>
                </a:solidFill>
                <a:latin typeface="+mj-lt"/>
                <a:ea typeface="+mj-ea"/>
                <a:cs typeface="+mj-cs"/>
              </a:rPr>
              <a:t>energiecafé</a:t>
            </a:r>
            <a:r>
              <a:rPr lang="en-US" sz="3100" kern="1200" dirty="0">
                <a:solidFill>
                  <a:schemeClr val="tx1"/>
                </a:solidFill>
                <a:latin typeface="+mj-lt"/>
                <a:ea typeface="+mj-ea"/>
                <a:cs typeface="+mj-cs"/>
              </a:rPr>
              <a:t> </a:t>
            </a:r>
            <a:r>
              <a:rPr lang="en-US" sz="3100" kern="1200" dirty="0" err="1">
                <a:solidFill>
                  <a:schemeClr val="tx1"/>
                </a:solidFill>
                <a:latin typeface="+mj-lt"/>
                <a:ea typeface="+mj-ea"/>
                <a:cs typeface="+mj-cs"/>
              </a:rPr>
              <a:t>mei</a:t>
            </a:r>
            <a:r>
              <a:rPr lang="en-US" sz="3100" kern="1200" dirty="0">
                <a:solidFill>
                  <a:schemeClr val="tx1"/>
                </a:solidFill>
                <a:latin typeface="+mj-lt"/>
                <a:ea typeface="+mj-ea"/>
                <a:cs typeface="+mj-cs"/>
              </a:rPr>
              <a:t> 2019 </a:t>
            </a:r>
            <a:r>
              <a:rPr lang="en-US" sz="3100" kern="1200" dirty="0" err="1">
                <a:solidFill>
                  <a:schemeClr val="tx1"/>
                </a:solidFill>
                <a:latin typeface="+mj-lt"/>
                <a:ea typeface="+mj-ea"/>
                <a:cs typeface="+mj-cs"/>
              </a:rPr>
              <a:t>Thema</a:t>
            </a:r>
            <a:r>
              <a:rPr lang="en-US" sz="3100" kern="1200" dirty="0">
                <a:solidFill>
                  <a:schemeClr val="tx1"/>
                </a:solidFill>
                <a:latin typeface="+mj-lt"/>
                <a:ea typeface="+mj-ea"/>
                <a:cs typeface="+mj-cs"/>
              </a:rPr>
              <a:t>: </a:t>
            </a:r>
            <a:r>
              <a:rPr lang="en-US" sz="3100" kern="1200" dirty="0" err="1">
                <a:solidFill>
                  <a:schemeClr val="tx1"/>
                </a:solidFill>
                <a:latin typeface="+mj-lt"/>
                <a:ea typeface="+mj-ea"/>
                <a:cs typeface="+mj-cs"/>
              </a:rPr>
              <a:t>gedragsverandering</a:t>
            </a:r>
            <a:r>
              <a:rPr lang="en-US" sz="3100" kern="1200" dirty="0">
                <a:solidFill>
                  <a:schemeClr val="tx1"/>
                </a:solidFill>
                <a:latin typeface="+mj-lt"/>
                <a:ea typeface="+mj-ea"/>
                <a:cs typeface="+mj-cs"/>
              </a:rPr>
              <a:t> </a:t>
            </a:r>
            <a:r>
              <a:rPr lang="en-US" sz="3100" kern="1200" dirty="0" err="1">
                <a:solidFill>
                  <a:schemeClr val="tx1"/>
                </a:solidFill>
                <a:latin typeface="+mj-lt"/>
                <a:ea typeface="+mj-ea"/>
                <a:cs typeface="+mj-cs"/>
              </a:rPr>
              <a:t>bijdrage</a:t>
            </a:r>
            <a:r>
              <a:rPr lang="en-US" sz="3100" kern="1200" dirty="0">
                <a:solidFill>
                  <a:schemeClr val="tx1"/>
                </a:solidFill>
                <a:latin typeface="+mj-lt"/>
                <a:ea typeface="+mj-ea"/>
                <a:cs typeface="+mj-cs"/>
              </a:rPr>
              <a:t> Gert Slob (</a:t>
            </a:r>
            <a:r>
              <a:rPr lang="en-US" sz="3100" kern="1200" dirty="0" err="1">
                <a:solidFill>
                  <a:schemeClr val="tx1"/>
                </a:solidFill>
                <a:latin typeface="+mj-lt"/>
                <a:ea typeface="+mj-ea"/>
                <a:cs typeface="+mj-cs"/>
              </a:rPr>
              <a:t>Behaviour</a:t>
            </a:r>
            <a:r>
              <a:rPr lang="en-US" sz="3100" kern="1200" dirty="0">
                <a:solidFill>
                  <a:schemeClr val="tx1"/>
                </a:solidFill>
                <a:latin typeface="+mj-lt"/>
                <a:ea typeface="+mj-ea"/>
                <a:cs typeface="+mj-cs"/>
              </a:rPr>
              <a:t> Change Group)</a:t>
            </a:r>
          </a:p>
        </p:txBody>
      </p:sp>
      <p:pic>
        <p:nvPicPr>
          <p:cNvPr id="3" name="Afbeelding 2">
            <a:extLst>
              <a:ext uri="{FF2B5EF4-FFF2-40B4-BE49-F238E27FC236}">
                <a16:creationId xmlns:a16="http://schemas.microsoft.com/office/drawing/2014/main" id="{940F9EAB-E8E3-2648-8AED-265029EFBC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419" y="1690688"/>
            <a:ext cx="5226504" cy="4077066"/>
          </a:xfrm>
          <a:prstGeom prst="rect">
            <a:avLst/>
          </a:prstGeom>
        </p:spPr>
      </p:pic>
      <p:pic>
        <p:nvPicPr>
          <p:cNvPr id="8" name="Afbeelding 7">
            <a:extLst>
              <a:ext uri="{FF2B5EF4-FFF2-40B4-BE49-F238E27FC236}">
                <a16:creationId xmlns:a16="http://schemas.microsoft.com/office/drawing/2014/main" id="{2256A3A4-9A7F-5F4B-897D-85E25EBC6D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6054" y="1786639"/>
            <a:ext cx="5712559" cy="3284721"/>
          </a:xfrm>
          <a:prstGeom prst="rect">
            <a:avLst/>
          </a:prstGeom>
        </p:spPr>
      </p:pic>
    </p:spTree>
    <p:extLst>
      <p:ext uri="{BB962C8B-B14F-4D97-AF65-F5344CB8AC3E}">
        <p14:creationId xmlns:p14="http://schemas.microsoft.com/office/powerpoint/2010/main" val="162225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niversiteit Utrecht">
  <a:themeElements>
    <a:clrScheme name="Utrecht University">
      <a:dk1>
        <a:srgbClr val="000000"/>
      </a:dk1>
      <a:lt1>
        <a:srgbClr val="FFFFFF"/>
      </a:lt1>
      <a:dk2>
        <a:srgbClr val="C00935"/>
      </a:dk2>
      <a:lt2>
        <a:srgbClr val="D9D9D9"/>
      </a:lt2>
      <a:accent1>
        <a:srgbClr val="FFCD00"/>
      </a:accent1>
      <a:accent2>
        <a:srgbClr val="DD9562"/>
      </a:accent2>
      <a:accent3>
        <a:srgbClr val="911D56"/>
      </a:accent3>
      <a:accent4>
        <a:srgbClr val="63A593"/>
      </a:accent4>
      <a:accent5>
        <a:srgbClr val="161D41"/>
      </a:accent5>
      <a:accent6>
        <a:srgbClr val="6686C3"/>
      </a:accent6>
      <a:hlink>
        <a:srgbClr val="52287F"/>
      </a:hlink>
      <a:folHlink>
        <a:srgbClr val="623E2B"/>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UU_PowerpointSjabloon_Nederlands_2018-logofied" id="{369FAB64-13E1-4AE7-844D-AF4EB458AB60}" vid="{E148F7E8-276E-403C-9F73-00C8790E6164}"/>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NO">
  <a:themeElements>
    <a:clrScheme name="Aangepast 2">
      <a:dk1>
        <a:sysClr val="windowText" lastClr="000000"/>
      </a:dk1>
      <a:lt1>
        <a:sysClr val="window" lastClr="FFFFFF"/>
      </a:lt1>
      <a:dk2>
        <a:srgbClr val="71A4C3"/>
      </a:dk2>
      <a:lt2>
        <a:srgbClr val="9C9C9C"/>
      </a:lt2>
      <a:accent1>
        <a:srgbClr val="ED8000"/>
      </a:accent1>
      <a:accent2>
        <a:srgbClr val="CB1325"/>
      </a:accent2>
      <a:accent3>
        <a:srgbClr val="FFCB00"/>
      </a:accent3>
      <a:accent4>
        <a:srgbClr val="649EC9"/>
      </a:accent4>
      <a:accent5>
        <a:srgbClr val="D6277A"/>
      </a:accent5>
      <a:accent6>
        <a:srgbClr val="93A800"/>
      </a:accent6>
      <a:hlink>
        <a:srgbClr val="71A4C3"/>
      </a:hlink>
      <a:folHlink>
        <a:srgbClr val="71A4C3"/>
      </a:folHlink>
    </a:clrScheme>
    <a:fontScheme name="TN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NO_16_9.potx" id="{D6C71925-BC65-45D5-9519-8CC1700FF602}" vid="{00E39764-932E-41BE-A199-59128E55F121}"/>
    </a:ext>
  </a:extLst>
</a:theme>
</file>

<file path=ppt/theme/theme5.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cbfbc5c3-60d0-4420-b99b-f454b4e667cd" ContentTypeId="0x0101" PreviousValue="false"/>
</file>

<file path=customXml/item2.xml><?xml version="1.0" encoding="utf-8"?>
<p:properties xmlns:p="http://schemas.microsoft.com/office/2006/metadata/properties" xmlns:xsi="http://www.w3.org/2001/XMLSchema-instance" xmlns:pc="http://schemas.microsoft.com/office/infopath/2007/PartnerControls">
  <documentManagement>
    <TaxCatchAll xmlns="324e097d-bb88-4fe7-853d-3bbce479f7c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FCD40CE222187B429878FBF482BBA716" ma:contentTypeVersion="14" ma:contentTypeDescription="Create a new document." ma:contentTypeScope="" ma:versionID="27450a134feee40a21ab2e3c6d900d30">
  <xsd:schema xmlns:xsd="http://www.w3.org/2001/XMLSchema" xmlns:xs="http://www.w3.org/2001/XMLSchema" xmlns:p="http://schemas.microsoft.com/office/2006/metadata/properties" xmlns:ns3="324e097d-bb88-4fe7-853d-3bbce479f7c0" xmlns:ns4="e7e67ff1-4c54-49cd-b03c-db4f689f5fba" targetNamespace="http://schemas.microsoft.com/office/2006/metadata/properties" ma:root="true" ma:fieldsID="f3335061ad423b26651dc95fa84bb077" ns3:_="" ns4:_="">
    <xsd:import namespace="324e097d-bb88-4fe7-853d-3bbce479f7c0"/>
    <xsd:import namespace="e7e67ff1-4c54-49cd-b03c-db4f689f5fba"/>
    <xsd:element name="properties">
      <xsd:complexType>
        <xsd:sequence>
          <xsd:element name="documentManagement">
            <xsd:complexType>
              <xsd:all>
                <xsd:element ref="ns3:TaxCatchAll" minOccurs="0"/>
                <xsd:element ref="ns3:TaxCatchAllLabel"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4e097d-bb88-4fe7-853d-3bbce479f7c0"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00e0eb3-8e4b-4cfa-8a45-3a7210ceabcc}" ma:internalName="TaxCatchAll" ma:showField="CatchAllData" ma:web="88b9c1bd-5bbf-4fc8-9555-92c345055df8">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00e0eb3-8e4b-4cfa-8a45-3a7210ceabcc}" ma:internalName="TaxCatchAllLabel" ma:readOnly="true" ma:showField="CatchAllDataLabel" ma:web="88b9c1bd-5bbf-4fc8-9555-92c345055df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7e67ff1-4c54-49cd-b03c-db4f689f5fb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F8AE11-E434-4A49-B846-596423FC75F1}">
  <ds:schemaRefs>
    <ds:schemaRef ds:uri="Microsoft.SharePoint.Taxonomy.ContentTypeSync"/>
  </ds:schemaRefs>
</ds:datastoreItem>
</file>

<file path=customXml/itemProps2.xml><?xml version="1.0" encoding="utf-8"?>
<ds:datastoreItem xmlns:ds="http://schemas.openxmlformats.org/officeDocument/2006/customXml" ds:itemID="{2BEB3D6C-1E53-4609-B683-D688DC579740}">
  <ds:schemaRefs>
    <ds:schemaRef ds:uri="http://purl.org/dc/terms/"/>
    <ds:schemaRef ds:uri="http://schemas.openxmlformats.org/package/2006/metadata/core-properties"/>
    <ds:schemaRef ds:uri="http://schemas.microsoft.com/office/2006/documentManagement/types"/>
    <ds:schemaRef ds:uri="324e097d-bb88-4fe7-853d-3bbce479f7c0"/>
    <ds:schemaRef ds:uri="http://purl.org/dc/elements/1.1/"/>
    <ds:schemaRef ds:uri="http://schemas.microsoft.com/office/infopath/2007/PartnerControls"/>
    <ds:schemaRef ds:uri="http://schemas.microsoft.com/office/2006/metadata/properties"/>
    <ds:schemaRef ds:uri="e7e67ff1-4c54-49cd-b03c-db4f689f5fba"/>
    <ds:schemaRef ds:uri="http://www.w3.org/XML/1998/namespace"/>
    <ds:schemaRef ds:uri="http://purl.org/dc/dcmitype/"/>
  </ds:schemaRefs>
</ds:datastoreItem>
</file>

<file path=customXml/itemProps3.xml><?xml version="1.0" encoding="utf-8"?>
<ds:datastoreItem xmlns:ds="http://schemas.openxmlformats.org/officeDocument/2006/customXml" ds:itemID="{531763D4-1F6B-480F-8D09-75B1AC37CFF9}">
  <ds:schemaRefs>
    <ds:schemaRef ds:uri="http://schemas.microsoft.com/sharepoint/v3/contenttype/forms"/>
  </ds:schemaRefs>
</ds:datastoreItem>
</file>

<file path=customXml/itemProps4.xml><?xml version="1.0" encoding="utf-8"?>
<ds:datastoreItem xmlns:ds="http://schemas.openxmlformats.org/officeDocument/2006/customXml" ds:itemID="{7F1387CD-6092-4F52-A9C9-75CE0785DD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4e097d-bb88-4fe7-853d-3bbce479f7c0"/>
    <ds:schemaRef ds:uri="e7e67ff1-4c54-49cd-b03c-db4f689f5f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1050</TotalTime>
  <Words>1524</Words>
  <Application>Microsoft Macintosh PowerPoint</Application>
  <PresentationFormat>Aangepast</PresentationFormat>
  <Paragraphs>220</Paragraphs>
  <Slides>34</Slides>
  <Notes>1</Notes>
  <HiddenSlides>0</HiddenSlides>
  <MMClips>0</MMClips>
  <ScaleCrop>false</ScaleCrop>
  <HeadingPairs>
    <vt:vector size="6" baseType="variant">
      <vt:variant>
        <vt:lpstr>Gebruikte lettertypen</vt:lpstr>
      </vt:variant>
      <vt:variant>
        <vt:i4>10</vt:i4>
      </vt:variant>
      <vt:variant>
        <vt:lpstr>Thema</vt:lpstr>
      </vt:variant>
      <vt:variant>
        <vt:i4>4</vt:i4>
      </vt:variant>
      <vt:variant>
        <vt:lpstr>Diatitels</vt:lpstr>
      </vt:variant>
      <vt:variant>
        <vt:i4>34</vt:i4>
      </vt:variant>
    </vt:vector>
  </HeadingPairs>
  <TitlesOfParts>
    <vt:vector size="48" baseType="lpstr">
      <vt:lpstr>Arial</vt:lpstr>
      <vt:lpstr>Arial Black</vt:lpstr>
      <vt:lpstr>Calibri</vt:lpstr>
      <vt:lpstr>Calibri Light</vt:lpstr>
      <vt:lpstr>Helvetica</vt:lpstr>
      <vt:lpstr>Merriweather</vt:lpstr>
      <vt:lpstr>Merriweather Regular</vt:lpstr>
      <vt:lpstr>Open Sans</vt:lpstr>
      <vt:lpstr>Open Sans Light</vt:lpstr>
      <vt:lpstr>Verdana</vt:lpstr>
      <vt:lpstr>Universiteit Utrecht</vt:lpstr>
      <vt:lpstr>Office-thema</vt:lpstr>
      <vt:lpstr>1_Office-thema</vt:lpstr>
      <vt:lpstr>TNO</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Vroegtijdige betrokkenheid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4gDHC en 5GDHC</vt:lpstr>
      <vt:lpstr>Euroheat &amp; Power: case studies</vt:lpstr>
      <vt:lpstr>European technology and innovation platform</vt:lpstr>
      <vt:lpstr>Warmte onrendabele top?</vt:lpstr>
      <vt:lpstr>Tarieven gebaseerd op kosten</vt:lpstr>
      <vt:lpstr>Mijn adviezen</vt:lpstr>
      <vt:lpstr>PowerPoint-presentatie</vt:lpstr>
      <vt:lpstr>Huidige warmtewet</vt:lpstr>
      <vt:lpstr>Brief wiebes: keurslijf </vt:lpstr>
      <vt:lpstr>Mijn adviezen voor warmtewet 2.0</vt:lpstr>
      <vt:lpstr>PowerPoint-presentatie</vt:lpstr>
      <vt:lpstr>Hoe organiseren?</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Martijn Messing</dc:creator>
  <cp:lastModifiedBy>Martijn Messing</cp:lastModifiedBy>
  <cp:revision>50</cp:revision>
  <cp:lastPrinted>2020-02-06T11:18:13Z</cp:lastPrinted>
  <dcterms:created xsi:type="dcterms:W3CDTF">2020-02-05T09:49:00Z</dcterms:created>
  <dcterms:modified xsi:type="dcterms:W3CDTF">2020-02-07T12:28:14Z</dcterms:modified>
</cp:coreProperties>
</file>