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8" d="100"/>
          <a:sy n="78" d="100"/>
        </p:scale>
        <p:origin x="25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933A762-605A-4371-A2F9-DFB063475BE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B7094342-4454-4A52-935D-6EBD8DDBDC9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BFC231A2-DEE9-4BA8-BB76-7E76A1C3E1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4FF1B-B2EF-4625-8007-C13383FE6B67}" type="datetimeFigureOut">
              <a:rPr lang="nl-NL" smtClean="0"/>
              <a:t>17-5-2019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A4296A63-ADFC-407D-9F55-0F53491460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2EAFFDA9-7065-4114-8E6E-361D89CF58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C2E84-739C-4DE1-906C-EF17A535A9B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166346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6E4A305-1891-4F02-81EF-2CC853358C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0B142037-8B75-4EFC-B55E-5F1ED16C0FE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D645DD3F-20B1-4289-85E3-9D0A12FB3F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4FF1B-B2EF-4625-8007-C13383FE6B67}" type="datetimeFigureOut">
              <a:rPr lang="nl-NL" smtClean="0"/>
              <a:t>17-5-2019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5051E687-B1D4-462B-B45E-82D50108DC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DE0C2FA8-BE63-43A0-9ECD-7C43D34CA0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C2E84-739C-4DE1-906C-EF17A535A9B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791285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F8752931-77F7-4873-995F-68A77968727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2778338E-A5C0-4672-946E-1D5C2EBEB66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9E62A63E-5D71-4826-85C1-B6E04A974A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4FF1B-B2EF-4625-8007-C13383FE6B67}" type="datetimeFigureOut">
              <a:rPr lang="nl-NL" smtClean="0"/>
              <a:t>17-5-2019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332E2824-18E1-4CC5-9E80-F65CC25BEC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0EBF1865-844B-4A4A-914D-F3E7A2B2BF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C2E84-739C-4DE1-906C-EF17A535A9B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913495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305D75E-34C1-4267-8786-42AE72E45C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65C199C8-81D1-449D-84FF-51E378B2EB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8678F0DB-EC20-44E2-9D1A-214973DD52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4FF1B-B2EF-4625-8007-C13383FE6B67}" type="datetimeFigureOut">
              <a:rPr lang="nl-NL" smtClean="0"/>
              <a:t>17-5-2019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ADC8ED72-B25E-45BE-B1D0-8F2867CF7A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318F556D-0B7F-4531-921D-1A7955C3CD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C2E84-739C-4DE1-906C-EF17A535A9B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349837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98BD657-F8C0-4FF1-AAEA-BC221E99AD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7874C563-2221-4516-AD93-305CA4373B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10CB5514-C33C-4960-9D6C-B02F257688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4FF1B-B2EF-4625-8007-C13383FE6B67}" type="datetimeFigureOut">
              <a:rPr lang="nl-NL" smtClean="0"/>
              <a:t>17-5-2019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7547D1EC-0801-4253-B389-0ADB168F71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9503F310-8BA1-498D-91AA-887F658BF7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C2E84-739C-4DE1-906C-EF17A535A9B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306007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C691A18-EACB-4E9B-BCCB-973923CE99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E51885D-B584-400C-A61F-3C32A0595E9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B4E7C12D-4AAD-4F58-8273-1CEA38B7639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8A36764C-25B9-47B9-8A7A-FBD847CADA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4FF1B-B2EF-4625-8007-C13383FE6B67}" type="datetimeFigureOut">
              <a:rPr lang="nl-NL" smtClean="0"/>
              <a:t>17-5-2019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418ADE85-BE37-4C25-9260-09531C4C93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CA82E938-04E6-4CBF-8BE7-4099EABE4F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C2E84-739C-4DE1-906C-EF17A535A9B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346155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D6149BD-C715-4805-974D-A2CE3B2C6B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ED7C855E-F8E4-44B5-BAE8-E32559A9B1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54A5D3A4-A697-4A31-A579-28FB0164124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9A427DFC-D7D9-4EAE-8D01-E8A15D8A253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EB07F8FE-0469-4275-B29D-525C454A44D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43699CCA-7F8F-4CB8-A764-CF6FD38711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4FF1B-B2EF-4625-8007-C13383FE6B67}" type="datetimeFigureOut">
              <a:rPr lang="nl-NL" smtClean="0"/>
              <a:t>17-5-2019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F331832B-DACF-4F43-8119-D7D17C7AD6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B83F1981-38EA-48AF-A850-F56EE2BAC1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C2E84-739C-4DE1-906C-EF17A535A9B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494294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872BE6F-17FC-485C-89A1-A50DC6100A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7A65AB82-A14D-426E-870B-14909B8C28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4FF1B-B2EF-4625-8007-C13383FE6B67}" type="datetimeFigureOut">
              <a:rPr lang="nl-NL" smtClean="0"/>
              <a:t>17-5-2019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218640F2-29B3-430E-B5D3-05F22DDCB5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0B9F73F5-A45D-47E8-BDF5-DB54312F55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C2E84-739C-4DE1-906C-EF17A535A9B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213101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0ED1DD13-1C45-413F-84F3-C170864B42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4FF1B-B2EF-4625-8007-C13383FE6B67}" type="datetimeFigureOut">
              <a:rPr lang="nl-NL" smtClean="0"/>
              <a:t>17-5-2019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4F96E313-B8BE-40E8-B76D-6F83A20DD6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B4D939FB-B167-4886-8200-FC2AC9E407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C2E84-739C-4DE1-906C-EF17A535A9B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548299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C1CED01-0C1E-402D-A476-F209A87604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BD302FD-2CE4-411B-BC36-34794A28EA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5EDBB470-0F44-4EE5-ABF4-935072B0F3C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5FE5C20E-D4BB-487F-8C55-B3CBACF2E8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4FF1B-B2EF-4625-8007-C13383FE6B67}" type="datetimeFigureOut">
              <a:rPr lang="nl-NL" smtClean="0"/>
              <a:t>17-5-2019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899AA64B-ABC3-4547-A202-5BC840EFCF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BF561F98-9675-4237-8E2D-38DAF2A198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C2E84-739C-4DE1-906C-EF17A535A9B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479592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8A4A7A8-183B-4F7A-9DCF-97861A3F38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469E8F69-B715-4890-B7FB-A433B6EB71A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B5870B2E-B163-422C-9D84-875F16C5D5A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B232C9D0-DEC8-4C88-898E-41891F7B76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4FF1B-B2EF-4625-8007-C13383FE6B67}" type="datetimeFigureOut">
              <a:rPr lang="nl-NL" smtClean="0"/>
              <a:t>17-5-2019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0AE91494-682D-403D-A1F4-F2489BABE9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86B807F9-8FC5-4454-A511-0FF16C40F0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C2E84-739C-4DE1-906C-EF17A535A9B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49121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17C06003-0649-46F2-ACF9-F83187F56E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E0753A79-3D95-4C93-9E09-349DB386F6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9EAE505E-8E8A-4FEB-94C4-006CAB6F54E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74FF1B-B2EF-4625-8007-C13383FE6B67}" type="datetimeFigureOut">
              <a:rPr lang="nl-NL" smtClean="0"/>
              <a:t>17-5-2019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19E39538-19BF-47F9-B441-1A958989A98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A761E146-9C68-45C2-B0A0-7A3B269F16E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8C2E84-739C-4DE1-906C-EF17A535A9B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194103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Zonnepark De Vlaas">
            <a:extLst>
              <a:ext uri="{FF2B5EF4-FFF2-40B4-BE49-F238E27FC236}">
                <a16:creationId xmlns:a16="http://schemas.microsoft.com/office/drawing/2014/main" id="{021895EE-D67D-4D61-8E27-B910F42AA5E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5276" y="271463"/>
            <a:ext cx="3530600" cy="11478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kstvak 3">
            <a:extLst>
              <a:ext uri="{FF2B5EF4-FFF2-40B4-BE49-F238E27FC236}">
                <a16:creationId xmlns:a16="http://schemas.microsoft.com/office/drawing/2014/main" id="{8A34968D-4C13-489B-90BF-25CD51F55D3C}"/>
              </a:ext>
            </a:extLst>
          </p:cNvPr>
          <p:cNvSpPr txBox="1"/>
          <p:nvPr/>
        </p:nvSpPr>
        <p:spPr>
          <a:xfrm>
            <a:off x="2095500" y="444500"/>
            <a:ext cx="9801224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nl-NL" sz="2800" b="1" dirty="0"/>
          </a:p>
          <a:p>
            <a:r>
              <a:rPr lang="nl-NL" sz="2800" b="1" dirty="0"/>
              <a:t>		    Ervaringen met projectontwikkeling:</a:t>
            </a:r>
          </a:p>
          <a:p>
            <a:endParaRPr lang="nl-NL" sz="280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2800" dirty="0"/>
              <a:t>Onderzoeksfase ½ jaar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2800" dirty="0"/>
              <a:t>Ontwikkelfase 1 ½ jaar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2800" dirty="0"/>
              <a:t>Grond van Gemeente gepacht voor 30 jaar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2800" dirty="0"/>
              <a:t>Woningbouwbestemming (met vervuiling)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2800" dirty="0"/>
              <a:t>Ontwikkeling vanuit Energiecoöperatie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2800" dirty="0"/>
              <a:t>Overdracht naar Exploitatiecoöperatie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2800" dirty="0"/>
              <a:t>Serieuze marge voor Energiecoöperatie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2800"/>
              <a:t>Informeren omgeving</a:t>
            </a:r>
            <a:endParaRPr lang="nl-NL" sz="2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2800" dirty="0"/>
              <a:t>Werving in de regio 11 avonden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2800" dirty="0"/>
              <a:t>Meer projecten onder zelfde Exploitatiecoöperatie</a:t>
            </a:r>
          </a:p>
        </p:txBody>
      </p:sp>
    </p:spTree>
    <p:extLst>
      <p:ext uri="{BB962C8B-B14F-4D97-AF65-F5344CB8AC3E}">
        <p14:creationId xmlns:p14="http://schemas.microsoft.com/office/powerpoint/2010/main" val="4124294186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Breedbeeld</PresentationFormat>
  <Paragraphs>13</Paragraphs>
  <Slides>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Kantoorthema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Willem Buiter</dc:creator>
  <cp:lastModifiedBy>Willem Buiter</cp:lastModifiedBy>
  <cp:revision>3</cp:revision>
  <dcterms:created xsi:type="dcterms:W3CDTF">2019-05-16T13:10:33Z</dcterms:created>
  <dcterms:modified xsi:type="dcterms:W3CDTF">2019-05-17T05:03:28Z</dcterms:modified>
</cp:coreProperties>
</file>