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3A762-605A-4371-A2F9-DFB063475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094342-4454-4A52-935D-6EBD8DDBD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C231A2-DEE9-4BA8-BB76-7E76A1C3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296A63-ADFC-407D-9F55-0F534914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AFFDA9-7065-4114-8E6E-361D89CF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63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4A305-1891-4F02-81EF-2CC85335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B142037-8B75-4EFC-B55E-5F1ED16C0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45DD3F-20B1-4289-85E3-9D0A12FB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51E687-B1D4-462B-B45E-82D50108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0C2FA8-BE63-43A0-9ECD-7C43D34C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12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8752931-77F7-4873-995F-68A779687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78338E-A5C0-4672-946E-1D5C2EBEB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62A63E-5D71-4826-85C1-B6E04A97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2E2824-18E1-4CC5-9E80-F65CC25B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BF1865-844B-4A4A-914D-F3E7A2B2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34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5D75E-34C1-4267-8786-42AE72E4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C199C8-81D1-449D-84FF-51E378B2E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78F0DB-EC20-44E2-9D1A-214973DD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C8ED72-B25E-45BE-B1D0-8F2867CF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8F556D-0B7F-4531-921D-1A7955C3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9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BD657-F8C0-4FF1-AAEA-BC221E99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74C563-2221-4516-AD93-305CA4373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CB5514-C33C-4960-9D6C-B02F257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47D1EC-0801-4253-B389-0ADB168F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03F310-8BA1-498D-91AA-887F658B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60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91A18-EACB-4E9B-BCCB-973923CE9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1885D-B584-400C-A61F-3C32A0595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E7C12D-4AAD-4F58-8273-1CEA38B7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36764C-25B9-47B9-8A7A-FBD847CA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8ADE85-BE37-4C25-9260-09531C4C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82E938-04E6-4CBF-8BE7-4099EABE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61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149BD-C715-4805-974D-A2CE3B2C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7C855E-F8E4-44B5-BAE8-E32559A9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A5D3A4-A697-4A31-A579-28FB01641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427DFC-D7D9-4EAE-8D01-E8A15D8A2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07F8FE-0469-4275-B29D-525C454A4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3699CCA-7F8F-4CB8-A764-CF6FD387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331832B-DACF-4F43-8119-D7D17C7A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3F1981-38EA-48AF-A850-F56EE2BA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4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2BE6F-17FC-485C-89A1-A50DC610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65AB82-A14D-426E-870B-14909B8C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8640F2-29B3-430E-B5D3-05F22DD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9F73F5-A45D-47E8-BDF5-DB54312F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31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ED1DD13-1C45-413F-84F3-C170864B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96E313-B8BE-40E8-B76D-6F83A20D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4D939FB-B167-4886-8200-FC2AC9E4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82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CED01-0C1E-402D-A476-F209A876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302FD-2CE4-411B-BC36-34794A28E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EDBB470-0F44-4EE5-ABF4-935072B0F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E5C20E-D4BB-487F-8C55-B3CBACF2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9AA64B-ABC3-4547-A202-5BC840EF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561F98-9675-4237-8E2D-38DAF2A1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9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4A7A8-183B-4F7A-9DCF-97861A3F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69E8F69-B715-4890-B7FB-A433B6EB7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870B2E-B163-422C-9D84-875F16C5D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32C9D0-DEC8-4C88-898E-41891F7B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E91494-682D-403D-A1F4-F2489BAB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B807F9-8FC5-4454-A511-0FF16C40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1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7C06003-0649-46F2-ACF9-F83187F5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753A79-3D95-4C93-9E09-349DB386F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AE505E-8E8A-4FEB-94C4-006CAB6F5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FF1B-B2EF-4625-8007-C13383FE6B67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E39538-19BF-47F9-B441-1A958989A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1E146-9C68-45C2-B0A0-7A3B269F1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2E84-739C-4DE1-906C-EF17A535A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4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onnepark De Vlaas">
            <a:extLst>
              <a:ext uri="{FF2B5EF4-FFF2-40B4-BE49-F238E27FC236}">
                <a16:creationId xmlns:a16="http://schemas.microsoft.com/office/drawing/2014/main" id="{021895EE-D67D-4D61-8E27-B910F42AA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6" y="271463"/>
            <a:ext cx="3530600" cy="114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8A34968D-4C13-489B-90BF-25CD51F55D3C}"/>
              </a:ext>
            </a:extLst>
          </p:cNvPr>
          <p:cNvSpPr txBox="1"/>
          <p:nvPr/>
        </p:nvSpPr>
        <p:spPr>
          <a:xfrm>
            <a:off x="2095500" y="444500"/>
            <a:ext cx="98012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b="1" dirty="0"/>
          </a:p>
          <a:p>
            <a:r>
              <a:rPr lang="nl-NL" sz="2800" b="1" dirty="0"/>
              <a:t>		    Ervaringen met projectontwikkeling:</a:t>
            </a:r>
          </a:p>
          <a:p>
            <a:endParaRPr lang="nl-NL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Onderzoeksfase ½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Ontwikkelfase 1 ½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Grond van Gemeente gepacht voor 30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Woningbouwbestemming (met vervuiling)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Ontwikkeling vanuit Energiecoöperatie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Overdracht naar Exploitatiecoöperatie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Serieuze marge voor Energiecoöperatie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/>
              <a:t>Informeren omgeving</a:t>
            </a: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Werving in de regio 11 avonden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Meer projecten onder zelfde Exploitatiecoöperatie</a:t>
            </a:r>
          </a:p>
        </p:txBody>
      </p:sp>
    </p:spTree>
    <p:extLst>
      <p:ext uri="{BB962C8B-B14F-4D97-AF65-F5344CB8AC3E}">
        <p14:creationId xmlns:p14="http://schemas.microsoft.com/office/powerpoint/2010/main" val="41242941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 Buiter</dc:creator>
  <cp:lastModifiedBy>Willem Buiter</cp:lastModifiedBy>
  <cp:revision>3</cp:revision>
  <dcterms:created xsi:type="dcterms:W3CDTF">2019-05-16T13:10:33Z</dcterms:created>
  <dcterms:modified xsi:type="dcterms:W3CDTF">2019-05-17T05:03:28Z</dcterms:modified>
</cp:coreProperties>
</file>